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215" r:id="rId1"/>
    <p:sldMasterId id="2147485236" r:id="rId2"/>
    <p:sldMasterId id="2147485366" r:id="rId3"/>
    <p:sldMasterId id="2147485263" r:id="rId4"/>
  </p:sldMasterIdLst>
  <p:notesMasterIdLst>
    <p:notesMasterId r:id="rId12"/>
  </p:notesMasterIdLst>
  <p:handoutMasterIdLst>
    <p:handoutMasterId r:id="rId13"/>
  </p:handoutMasterIdLst>
  <p:sldIdLst>
    <p:sldId id="512" r:id="rId5"/>
    <p:sldId id="540" r:id="rId6"/>
    <p:sldId id="553" r:id="rId7"/>
    <p:sldId id="554" r:id="rId8"/>
    <p:sldId id="555" r:id="rId9"/>
    <p:sldId id="556" r:id="rId10"/>
    <p:sldId id="297" r:id="rId11"/>
  </p:sldIdLst>
  <p:sldSz cx="9144000" cy="5143500" type="screen16x9"/>
  <p:notesSz cx="6865938" cy="9996488"/>
  <p:custDataLst>
    <p:tags r:id="rId14"/>
  </p:custDataLst>
  <p:defaultTextStyle>
    <a:defPPr>
      <a:defRPr lang="en-GB"/>
    </a:defPPr>
    <a:lvl1pPr algn="l" defTabSz="428625" rtl="0" fontAlgn="base">
      <a:spcBef>
        <a:spcPct val="0"/>
      </a:spcBef>
      <a:spcAft>
        <a:spcPct val="0"/>
      </a:spcAft>
      <a:defRPr kern="1200">
        <a:solidFill>
          <a:schemeClr val="bg1"/>
        </a:solidFill>
        <a:latin typeface="Arial" pitchFamily="34" charset="0"/>
        <a:ea typeface="MS Gothic" pitchFamily="49" charset="-128"/>
        <a:cs typeface="Arial" pitchFamily="34" charset="0"/>
      </a:defRPr>
    </a:lvl1pPr>
    <a:lvl2pPr marL="436563" indent="20638" algn="l" defTabSz="428625" rtl="0" fontAlgn="base">
      <a:spcBef>
        <a:spcPct val="0"/>
      </a:spcBef>
      <a:spcAft>
        <a:spcPct val="0"/>
      </a:spcAft>
      <a:defRPr kern="1200">
        <a:solidFill>
          <a:schemeClr val="bg1"/>
        </a:solidFill>
        <a:latin typeface="Arial" pitchFamily="34" charset="0"/>
        <a:ea typeface="MS Gothic" pitchFamily="49" charset="-128"/>
        <a:cs typeface="Arial" pitchFamily="34" charset="0"/>
      </a:defRPr>
    </a:lvl2pPr>
    <a:lvl3pPr marL="873125" indent="41275" algn="l" defTabSz="428625" rtl="0" fontAlgn="base">
      <a:spcBef>
        <a:spcPct val="0"/>
      </a:spcBef>
      <a:spcAft>
        <a:spcPct val="0"/>
      </a:spcAft>
      <a:defRPr kern="1200">
        <a:solidFill>
          <a:schemeClr val="bg1"/>
        </a:solidFill>
        <a:latin typeface="Arial" pitchFamily="34" charset="0"/>
        <a:ea typeface="MS Gothic" pitchFamily="49" charset="-128"/>
        <a:cs typeface="Arial" pitchFamily="34" charset="0"/>
      </a:defRPr>
    </a:lvl3pPr>
    <a:lvl4pPr marL="1311275" indent="60325" algn="l" defTabSz="428625" rtl="0" fontAlgn="base">
      <a:spcBef>
        <a:spcPct val="0"/>
      </a:spcBef>
      <a:spcAft>
        <a:spcPct val="0"/>
      </a:spcAft>
      <a:defRPr kern="1200">
        <a:solidFill>
          <a:schemeClr val="bg1"/>
        </a:solidFill>
        <a:latin typeface="Arial" pitchFamily="34" charset="0"/>
        <a:ea typeface="MS Gothic" pitchFamily="49" charset="-128"/>
        <a:cs typeface="Arial" pitchFamily="34" charset="0"/>
      </a:defRPr>
    </a:lvl4pPr>
    <a:lvl5pPr marL="1747838" indent="80963" algn="l" defTabSz="428625" rtl="0" fontAlgn="base">
      <a:spcBef>
        <a:spcPct val="0"/>
      </a:spcBef>
      <a:spcAft>
        <a:spcPct val="0"/>
      </a:spcAft>
      <a:defRPr kern="1200">
        <a:solidFill>
          <a:schemeClr val="bg1"/>
        </a:solidFill>
        <a:latin typeface="Arial" pitchFamily="34" charset="0"/>
        <a:ea typeface="MS Gothic" pitchFamily="49" charset="-128"/>
        <a:cs typeface="Arial" pitchFamily="34" charset="0"/>
      </a:defRPr>
    </a:lvl5pPr>
    <a:lvl6pPr marL="2286000" algn="l" defTabSz="914400" rtl="0" eaLnBrk="1" latinLnBrk="0" hangingPunct="1">
      <a:defRPr kern="1200">
        <a:solidFill>
          <a:schemeClr val="bg1"/>
        </a:solidFill>
        <a:latin typeface="Arial" pitchFamily="34" charset="0"/>
        <a:ea typeface="MS Gothic" pitchFamily="49" charset="-128"/>
        <a:cs typeface="Arial" pitchFamily="34" charset="0"/>
      </a:defRPr>
    </a:lvl6pPr>
    <a:lvl7pPr marL="2743200" algn="l" defTabSz="914400" rtl="0" eaLnBrk="1" latinLnBrk="0" hangingPunct="1">
      <a:defRPr kern="1200">
        <a:solidFill>
          <a:schemeClr val="bg1"/>
        </a:solidFill>
        <a:latin typeface="Arial" pitchFamily="34" charset="0"/>
        <a:ea typeface="MS Gothic" pitchFamily="49" charset="-128"/>
        <a:cs typeface="Arial" pitchFamily="34" charset="0"/>
      </a:defRPr>
    </a:lvl7pPr>
    <a:lvl8pPr marL="3200400" algn="l" defTabSz="914400" rtl="0" eaLnBrk="1" latinLnBrk="0" hangingPunct="1">
      <a:defRPr kern="1200">
        <a:solidFill>
          <a:schemeClr val="bg1"/>
        </a:solidFill>
        <a:latin typeface="Arial" pitchFamily="34" charset="0"/>
        <a:ea typeface="MS Gothic" pitchFamily="49" charset="-128"/>
        <a:cs typeface="Arial" pitchFamily="34" charset="0"/>
      </a:defRPr>
    </a:lvl8pPr>
    <a:lvl9pPr marL="3657600" algn="l" defTabSz="914400" rtl="0" eaLnBrk="1" latinLnBrk="0" hangingPunct="1">
      <a:defRPr kern="1200">
        <a:solidFill>
          <a:schemeClr val="bg1"/>
        </a:solidFill>
        <a:latin typeface="Arial" pitchFamily="34" charset="0"/>
        <a:ea typeface="MS Gothic" pitchFamily="49" charset="-128"/>
        <a:cs typeface="Arial"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98">
          <p15:clr>
            <a:srgbClr val="A4A3A4"/>
          </p15:clr>
        </p15:guide>
        <p15:guide id="2" pos="2302">
          <p15:clr>
            <a:srgbClr val="A4A3A4"/>
          </p15:clr>
        </p15:guide>
        <p15:guide id="3" orient="horz" pos="2928">
          <p15:clr>
            <a:srgbClr val="A4A3A4"/>
          </p15:clr>
        </p15:guide>
        <p15:guide id="4" pos="222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FE1CD"/>
    <a:srgbClr val="DCBD90"/>
    <a:srgbClr val="FFFFCC"/>
    <a:srgbClr val="343434"/>
    <a:srgbClr val="F5D999"/>
    <a:srgbClr val="F4614E"/>
    <a:srgbClr val="6AB7C2"/>
    <a:srgbClr val="F1C96C"/>
    <a:srgbClr val="666666"/>
    <a:srgbClr val="F89C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10" autoAdjust="0"/>
    <p:restoredTop sz="86429" autoAdjust="0"/>
  </p:normalViewPr>
  <p:slideViewPr>
    <p:cSldViewPr>
      <p:cViewPr varScale="1">
        <p:scale>
          <a:sx n="148" d="100"/>
          <a:sy n="148" d="100"/>
        </p:scale>
        <p:origin x="204" y="108"/>
      </p:cViewPr>
      <p:guideLst>
        <p:guide orient="horz" pos="1620"/>
        <p:guide pos="2880"/>
      </p:guideLst>
    </p:cSldViewPr>
  </p:slideViewPr>
  <p:outlineViewPr>
    <p:cViewPr varScale="1">
      <p:scale>
        <a:sx n="170" d="200"/>
        <a:sy n="170" d="200"/>
      </p:scale>
      <p:origin x="684" y="0"/>
    </p:cViewPr>
  </p:outlineViewPr>
  <p:notesTextViewPr>
    <p:cViewPr>
      <p:scale>
        <a:sx n="100" d="100"/>
        <a:sy n="100" d="100"/>
      </p:scale>
      <p:origin x="0" y="0"/>
    </p:cViewPr>
  </p:notesTextViewPr>
  <p:sorterViewPr>
    <p:cViewPr>
      <p:scale>
        <a:sx n="100" d="100"/>
        <a:sy n="100" d="100"/>
      </p:scale>
      <p:origin x="0" y="978"/>
    </p:cViewPr>
  </p:sorterViewPr>
  <p:notesViewPr>
    <p:cSldViewPr>
      <p:cViewPr varScale="1">
        <p:scale>
          <a:sx n="80" d="100"/>
          <a:sy n="80" d="100"/>
        </p:scale>
        <p:origin x="3996" y="90"/>
      </p:cViewPr>
      <p:guideLst>
        <p:guide orient="horz" pos="2998"/>
        <p:guide pos="2302"/>
        <p:guide orient="horz" pos="2928"/>
        <p:guide pos="222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76563" cy="500063"/>
          </a:xfrm>
          <a:prstGeom prst="rect">
            <a:avLst/>
          </a:prstGeom>
        </p:spPr>
        <p:txBody>
          <a:bodyPr vert="horz" wrap="square" lIns="93446" tIns="46724" rIns="93446" bIns="46724" numCol="1" anchor="t" anchorCtr="0" compatLnSpc="1">
            <a:prstTxWarp prst="textNoShape">
              <a:avLst/>
            </a:prstTxWarp>
          </a:bodyPr>
          <a:lstStyle>
            <a:lvl1pPr defTabSz="433026">
              <a:defRPr sz="1200">
                <a:latin typeface="Arial" charset="0"/>
                <a:cs typeface="+mn-cs"/>
              </a:defRPr>
            </a:lvl1pPr>
          </a:lstStyle>
          <a:p>
            <a:pPr>
              <a:defRPr/>
            </a:pPr>
            <a:endParaRPr lang="fr-FR"/>
          </a:p>
        </p:txBody>
      </p:sp>
      <p:sp>
        <p:nvSpPr>
          <p:cNvPr id="3" name="Espace réservé de la date 2"/>
          <p:cNvSpPr>
            <a:spLocks noGrp="1"/>
          </p:cNvSpPr>
          <p:nvPr>
            <p:ph type="dt" sz="quarter" idx="1"/>
          </p:nvPr>
        </p:nvSpPr>
        <p:spPr>
          <a:xfrm>
            <a:off x="3887789" y="1"/>
            <a:ext cx="2976562" cy="500063"/>
          </a:xfrm>
          <a:prstGeom prst="rect">
            <a:avLst/>
          </a:prstGeom>
        </p:spPr>
        <p:txBody>
          <a:bodyPr vert="horz" wrap="square" lIns="93446" tIns="46724" rIns="93446" bIns="46724" numCol="1" anchor="t" anchorCtr="0" compatLnSpc="1">
            <a:prstTxWarp prst="textNoShape">
              <a:avLst/>
            </a:prstTxWarp>
          </a:bodyPr>
          <a:lstStyle>
            <a:lvl1pPr algn="r" defTabSz="433026">
              <a:defRPr sz="1200">
                <a:latin typeface="Arial" charset="0"/>
                <a:cs typeface="+mn-cs"/>
              </a:defRPr>
            </a:lvl1pPr>
          </a:lstStyle>
          <a:p>
            <a:pPr>
              <a:defRPr/>
            </a:pPr>
            <a:fld id="{DD5944D6-4DA2-4659-BDC3-3E2234985329}" type="datetimeFigureOut">
              <a:rPr lang="fr-FR"/>
              <a:pPr>
                <a:defRPr/>
              </a:pPr>
              <a:t>24/07/2020</a:t>
            </a:fld>
            <a:endParaRPr lang="fr-FR"/>
          </a:p>
        </p:txBody>
      </p:sp>
      <p:sp>
        <p:nvSpPr>
          <p:cNvPr id="4" name="Espace réservé du pied de page 3"/>
          <p:cNvSpPr>
            <a:spLocks noGrp="1"/>
          </p:cNvSpPr>
          <p:nvPr>
            <p:ph type="ftr" sz="quarter" idx="2"/>
          </p:nvPr>
        </p:nvSpPr>
        <p:spPr>
          <a:xfrm>
            <a:off x="1" y="9494838"/>
            <a:ext cx="2976563" cy="500062"/>
          </a:xfrm>
          <a:prstGeom prst="rect">
            <a:avLst/>
          </a:prstGeom>
        </p:spPr>
        <p:txBody>
          <a:bodyPr vert="horz" wrap="square" lIns="93446" tIns="46724" rIns="93446" bIns="46724" numCol="1" anchor="b" anchorCtr="0" compatLnSpc="1">
            <a:prstTxWarp prst="textNoShape">
              <a:avLst/>
            </a:prstTxWarp>
          </a:bodyPr>
          <a:lstStyle>
            <a:lvl1pPr defTabSz="433026">
              <a:defRPr sz="1200">
                <a:latin typeface="Arial" charset="0"/>
                <a:cs typeface="+mn-cs"/>
              </a:defRPr>
            </a:lvl1pPr>
          </a:lstStyle>
          <a:p>
            <a:pPr>
              <a:defRPr/>
            </a:pPr>
            <a:endParaRPr lang="fr-FR"/>
          </a:p>
        </p:txBody>
      </p:sp>
      <p:sp>
        <p:nvSpPr>
          <p:cNvPr id="5" name="Espace réservé du numéro de diapositive 4"/>
          <p:cNvSpPr>
            <a:spLocks noGrp="1"/>
          </p:cNvSpPr>
          <p:nvPr>
            <p:ph type="sldNum" sz="quarter" idx="3"/>
          </p:nvPr>
        </p:nvSpPr>
        <p:spPr>
          <a:xfrm>
            <a:off x="3887789" y="9494838"/>
            <a:ext cx="2976562" cy="500062"/>
          </a:xfrm>
          <a:prstGeom prst="rect">
            <a:avLst/>
          </a:prstGeom>
        </p:spPr>
        <p:txBody>
          <a:bodyPr vert="horz" wrap="square" lIns="93446" tIns="46724" rIns="93446" bIns="46724" numCol="1" anchor="b" anchorCtr="0" compatLnSpc="1">
            <a:prstTxWarp prst="textNoShape">
              <a:avLst/>
            </a:prstTxWarp>
          </a:bodyPr>
          <a:lstStyle>
            <a:lvl1pPr algn="r" defTabSz="433026">
              <a:defRPr sz="1200">
                <a:latin typeface="Arial" charset="0"/>
                <a:cs typeface="+mn-cs"/>
              </a:defRPr>
            </a:lvl1pPr>
          </a:lstStyle>
          <a:p>
            <a:pPr>
              <a:defRPr/>
            </a:pPr>
            <a:fld id="{711771B8-9E42-4189-9DAF-855B137EFF82}" type="slidenum">
              <a:rPr lang="fr-FR"/>
              <a:pPr>
                <a:defRPr/>
              </a:pPr>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65938" cy="9996488"/>
          </a:xfrm>
          <a:prstGeom prst="roundRect">
            <a:avLst>
              <a:gd name="adj" fmla="val 23"/>
            </a:avLst>
          </a:prstGeom>
          <a:solidFill>
            <a:srgbClr val="FFFFFF"/>
          </a:solidFill>
          <a:ln w="9360">
            <a:noFill/>
            <a:miter lim="800000"/>
            <a:headEnd/>
            <a:tailEnd/>
          </a:ln>
          <a:effectLst/>
        </p:spPr>
        <p:txBody>
          <a:bodyPr wrap="none" lIns="93446" tIns="46724" rIns="93446" bIns="46724" anchor="ctr"/>
          <a:lstStyle/>
          <a:p>
            <a:pPr defTabSz="433026">
              <a:lnSpc>
                <a:spcPct val="38000"/>
              </a:lnSpc>
              <a:buClr>
                <a:srgbClr val="000000"/>
              </a:buClr>
              <a:buSzPct val="100000"/>
              <a:buFont typeface="Arial" charset="0"/>
              <a:buNone/>
              <a:defRPr/>
            </a:pPr>
            <a:endParaRPr lang="fr-FR" dirty="0">
              <a:latin typeface="Arial" charset="0"/>
              <a:cs typeface="+mn-cs"/>
            </a:endParaRPr>
          </a:p>
        </p:txBody>
      </p:sp>
      <p:sp>
        <p:nvSpPr>
          <p:cNvPr id="3074" name="AutoShape 2"/>
          <p:cNvSpPr>
            <a:spLocks noChangeArrowheads="1"/>
          </p:cNvSpPr>
          <p:nvPr/>
        </p:nvSpPr>
        <p:spPr bwMode="auto">
          <a:xfrm>
            <a:off x="0" y="0"/>
            <a:ext cx="6865938" cy="9996488"/>
          </a:xfrm>
          <a:prstGeom prst="roundRect">
            <a:avLst>
              <a:gd name="adj" fmla="val 23"/>
            </a:avLst>
          </a:prstGeom>
          <a:solidFill>
            <a:srgbClr val="FFFFFF"/>
          </a:solidFill>
          <a:ln w="9525">
            <a:noFill/>
            <a:round/>
            <a:headEnd/>
            <a:tailEnd/>
          </a:ln>
          <a:effectLst/>
        </p:spPr>
        <p:txBody>
          <a:bodyPr wrap="none" lIns="93446" tIns="46724" rIns="93446" bIns="46724" anchor="ctr"/>
          <a:lstStyle/>
          <a:p>
            <a:pPr defTabSz="433026">
              <a:lnSpc>
                <a:spcPct val="38000"/>
              </a:lnSpc>
              <a:buClr>
                <a:srgbClr val="000000"/>
              </a:buClr>
              <a:buSzPct val="100000"/>
              <a:buFont typeface="Arial" charset="0"/>
              <a:buNone/>
              <a:defRPr/>
            </a:pPr>
            <a:endParaRPr lang="fr-FR" dirty="0">
              <a:latin typeface="Arial" charset="0"/>
              <a:cs typeface="+mn-cs"/>
            </a:endParaRPr>
          </a:p>
        </p:txBody>
      </p:sp>
      <p:sp>
        <p:nvSpPr>
          <p:cNvPr id="3075" name="AutoShape 3"/>
          <p:cNvSpPr>
            <a:spLocks noChangeArrowheads="1"/>
          </p:cNvSpPr>
          <p:nvPr/>
        </p:nvSpPr>
        <p:spPr bwMode="auto">
          <a:xfrm>
            <a:off x="0" y="0"/>
            <a:ext cx="6865938" cy="9996488"/>
          </a:xfrm>
          <a:prstGeom prst="roundRect">
            <a:avLst>
              <a:gd name="adj" fmla="val 23"/>
            </a:avLst>
          </a:prstGeom>
          <a:solidFill>
            <a:srgbClr val="FFFFFF"/>
          </a:solidFill>
          <a:ln w="9525">
            <a:noFill/>
            <a:round/>
            <a:headEnd/>
            <a:tailEnd/>
          </a:ln>
          <a:effectLst/>
        </p:spPr>
        <p:txBody>
          <a:bodyPr wrap="none" lIns="93446" tIns="46724" rIns="93446" bIns="46724" anchor="ctr"/>
          <a:lstStyle/>
          <a:p>
            <a:pPr defTabSz="433026">
              <a:lnSpc>
                <a:spcPct val="38000"/>
              </a:lnSpc>
              <a:buClr>
                <a:srgbClr val="000000"/>
              </a:buClr>
              <a:buSzPct val="100000"/>
              <a:buFont typeface="Arial" charset="0"/>
              <a:buNone/>
              <a:defRPr/>
            </a:pPr>
            <a:endParaRPr lang="fr-FR" dirty="0">
              <a:latin typeface="Arial" charset="0"/>
              <a:cs typeface="+mn-cs"/>
            </a:endParaRPr>
          </a:p>
        </p:txBody>
      </p:sp>
      <p:sp>
        <p:nvSpPr>
          <p:cNvPr id="3076" name="AutoShape 4"/>
          <p:cNvSpPr>
            <a:spLocks noChangeArrowheads="1"/>
          </p:cNvSpPr>
          <p:nvPr/>
        </p:nvSpPr>
        <p:spPr bwMode="auto">
          <a:xfrm>
            <a:off x="0" y="0"/>
            <a:ext cx="6865938" cy="9996488"/>
          </a:xfrm>
          <a:prstGeom prst="roundRect">
            <a:avLst>
              <a:gd name="adj" fmla="val 23"/>
            </a:avLst>
          </a:prstGeom>
          <a:solidFill>
            <a:srgbClr val="FFFFFF"/>
          </a:solidFill>
          <a:ln w="9525">
            <a:noFill/>
            <a:round/>
            <a:headEnd/>
            <a:tailEnd/>
          </a:ln>
          <a:effectLst/>
        </p:spPr>
        <p:txBody>
          <a:bodyPr wrap="none" lIns="93446" tIns="46724" rIns="93446" bIns="46724" anchor="ctr"/>
          <a:lstStyle/>
          <a:p>
            <a:pPr defTabSz="433026">
              <a:lnSpc>
                <a:spcPct val="38000"/>
              </a:lnSpc>
              <a:buClr>
                <a:srgbClr val="000000"/>
              </a:buClr>
              <a:buSzPct val="100000"/>
              <a:buFont typeface="Arial" charset="0"/>
              <a:buNone/>
              <a:defRPr/>
            </a:pPr>
            <a:endParaRPr lang="fr-FR" dirty="0">
              <a:latin typeface="Arial" charset="0"/>
              <a:cs typeface="+mn-cs"/>
            </a:endParaRPr>
          </a:p>
        </p:txBody>
      </p:sp>
      <p:sp>
        <p:nvSpPr>
          <p:cNvPr id="3077" name="AutoShape 5"/>
          <p:cNvSpPr>
            <a:spLocks noChangeArrowheads="1"/>
          </p:cNvSpPr>
          <p:nvPr/>
        </p:nvSpPr>
        <p:spPr bwMode="auto">
          <a:xfrm>
            <a:off x="0" y="0"/>
            <a:ext cx="6865938" cy="9996488"/>
          </a:xfrm>
          <a:prstGeom prst="roundRect">
            <a:avLst>
              <a:gd name="adj" fmla="val 23"/>
            </a:avLst>
          </a:prstGeom>
          <a:solidFill>
            <a:srgbClr val="FFFFFF"/>
          </a:solidFill>
          <a:ln w="9525">
            <a:noFill/>
            <a:round/>
            <a:headEnd/>
            <a:tailEnd/>
          </a:ln>
          <a:effectLst/>
        </p:spPr>
        <p:txBody>
          <a:bodyPr wrap="none" lIns="93446" tIns="46724" rIns="93446" bIns="46724" anchor="ctr"/>
          <a:lstStyle/>
          <a:p>
            <a:pPr defTabSz="433026">
              <a:lnSpc>
                <a:spcPct val="38000"/>
              </a:lnSpc>
              <a:buClr>
                <a:srgbClr val="000000"/>
              </a:buClr>
              <a:buSzPct val="100000"/>
              <a:buFont typeface="Arial" charset="0"/>
              <a:buNone/>
              <a:defRPr/>
            </a:pPr>
            <a:endParaRPr lang="fr-FR" dirty="0">
              <a:latin typeface="Arial" charset="0"/>
              <a:cs typeface="+mn-cs"/>
            </a:endParaRPr>
          </a:p>
        </p:txBody>
      </p:sp>
      <p:sp>
        <p:nvSpPr>
          <p:cNvPr id="3078" name="AutoShape 6"/>
          <p:cNvSpPr>
            <a:spLocks noChangeArrowheads="1"/>
          </p:cNvSpPr>
          <p:nvPr/>
        </p:nvSpPr>
        <p:spPr bwMode="auto">
          <a:xfrm>
            <a:off x="0" y="0"/>
            <a:ext cx="6865938" cy="9996488"/>
          </a:xfrm>
          <a:prstGeom prst="roundRect">
            <a:avLst>
              <a:gd name="adj" fmla="val 23"/>
            </a:avLst>
          </a:prstGeom>
          <a:solidFill>
            <a:srgbClr val="FFFFFF"/>
          </a:solidFill>
          <a:ln w="9525">
            <a:noFill/>
            <a:round/>
            <a:headEnd/>
            <a:tailEnd/>
          </a:ln>
          <a:effectLst/>
        </p:spPr>
        <p:txBody>
          <a:bodyPr wrap="none" lIns="93446" tIns="46724" rIns="93446" bIns="46724" anchor="ctr"/>
          <a:lstStyle/>
          <a:p>
            <a:pPr defTabSz="433026">
              <a:lnSpc>
                <a:spcPct val="38000"/>
              </a:lnSpc>
              <a:buClr>
                <a:srgbClr val="000000"/>
              </a:buClr>
              <a:buSzPct val="100000"/>
              <a:buFont typeface="Arial" charset="0"/>
              <a:buNone/>
              <a:defRPr/>
            </a:pPr>
            <a:endParaRPr lang="fr-FR" dirty="0">
              <a:latin typeface="Arial" charset="0"/>
              <a:cs typeface="+mn-cs"/>
            </a:endParaRPr>
          </a:p>
        </p:txBody>
      </p:sp>
      <p:sp>
        <p:nvSpPr>
          <p:cNvPr id="3079" name="AutoShape 7"/>
          <p:cNvSpPr>
            <a:spLocks noChangeArrowheads="1"/>
          </p:cNvSpPr>
          <p:nvPr/>
        </p:nvSpPr>
        <p:spPr bwMode="auto">
          <a:xfrm>
            <a:off x="0" y="0"/>
            <a:ext cx="6865938" cy="9996488"/>
          </a:xfrm>
          <a:prstGeom prst="roundRect">
            <a:avLst>
              <a:gd name="adj" fmla="val 23"/>
            </a:avLst>
          </a:prstGeom>
          <a:solidFill>
            <a:srgbClr val="FFFFFF"/>
          </a:solidFill>
          <a:ln w="9525">
            <a:noFill/>
            <a:round/>
            <a:headEnd/>
            <a:tailEnd/>
          </a:ln>
          <a:effectLst/>
        </p:spPr>
        <p:txBody>
          <a:bodyPr wrap="none" lIns="93446" tIns="46724" rIns="93446" bIns="46724" anchor="ctr"/>
          <a:lstStyle/>
          <a:p>
            <a:pPr defTabSz="433026">
              <a:lnSpc>
                <a:spcPct val="38000"/>
              </a:lnSpc>
              <a:buClr>
                <a:srgbClr val="000000"/>
              </a:buClr>
              <a:buSzPct val="100000"/>
              <a:buFont typeface="Arial" charset="0"/>
              <a:buNone/>
              <a:defRPr/>
            </a:pPr>
            <a:endParaRPr lang="fr-FR" dirty="0">
              <a:latin typeface="Arial" charset="0"/>
              <a:cs typeface="+mn-cs"/>
            </a:endParaRPr>
          </a:p>
        </p:txBody>
      </p:sp>
      <p:sp>
        <p:nvSpPr>
          <p:cNvPr id="3080" name="AutoShape 8"/>
          <p:cNvSpPr>
            <a:spLocks noChangeArrowheads="1"/>
          </p:cNvSpPr>
          <p:nvPr/>
        </p:nvSpPr>
        <p:spPr bwMode="auto">
          <a:xfrm>
            <a:off x="0" y="0"/>
            <a:ext cx="6865938" cy="9996488"/>
          </a:xfrm>
          <a:prstGeom prst="roundRect">
            <a:avLst>
              <a:gd name="adj" fmla="val 23"/>
            </a:avLst>
          </a:prstGeom>
          <a:solidFill>
            <a:srgbClr val="FFFFFF"/>
          </a:solidFill>
          <a:ln w="9525">
            <a:noFill/>
            <a:round/>
            <a:headEnd/>
            <a:tailEnd/>
          </a:ln>
          <a:effectLst/>
        </p:spPr>
        <p:txBody>
          <a:bodyPr wrap="none" lIns="93446" tIns="46724" rIns="93446" bIns="46724" anchor="ctr"/>
          <a:lstStyle/>
          <a:p>
            <a:pPr defTabSz="433026">
              <a:lnSpc>
                <a:spcPct val="38000"/>
              </a:lnSpc>
              <a:buClr>
                <a:srgbClr val="000000"/>
              </a:buClr>
              <a:buSzPct val="100000"/>
              <a:buFont typeface="Arial" charset="0"/>
              <a:buNone/>
              <a:defRPr/>
            </a:pPr>
            <a:endParaRPr lang="fr-FR" dirty="0">
              <a:latin typeface="Arial" charset="0"/>
              <a:cs typeface="+mn-cs"/>
            </a:endParaRPr>
          </a:p>
        </p:txBody>
      </p:sp>
      <p:sp>
        <p:nvSpPr>
          <p:cNvPr id="3081" name="AutoShape 9"/>
          <p:cNvSpPr>
            <a:spLocks noChangeArrowheads="1"/>
          </p:cNvSpPr>
          <p:nvPr/>
        </p:nvSpPr>
        <p:spPr bwMode="auto">
          <a:xfrm>
            <a:off x="0" y="0"/>
            <a:ext cx="6865938" cy="9996488"/>
          </a:xfrm>
          <a:prstGeom prst="roundRect">
            <a:avLst>
              <a:gd name="adj" fmla="val 23"/>
            </a:avLst>
          </a:prstGeom>
          <a:solidFill>
            <a:srgbClr val="FFFFFF"/>
          </a:solidFill>
          <a:ln w="9525">
            <a:noFill/>
            <a:round/>
            <a:headEnd/>
            <a:tailEnd/>
          </a:ln>
          <a:effectLst/>
        </p:spPr>
        <p:txBody>
          <a:bodyPr wrap="none" lIns="93446" tIns="46724" rIns="93446" bIns="46724" anchor="ctr"/>
          <a:lstStyle/>
          <a:p>
            <a:pPr defTabSz="433026">
              <a:lnSpc>
                <a:spcPct val="38000"/>
              </a:lnSpc>
              <a:buClr>
                <a:srgbClr val="000000"/>
              </a:buClr>
              <a:buSzPct val="100000"/>
              <a:buFont typeface="Arial" charset="0"/>
              <a:buNone/>
              <a:defRPr/>
            </a:pPr>
            <a:endParaRPr lang="fr-FR" dirty="0">
              <a:latin typeface="Arial" charset="0"/>
              <a:cs typeface="+mn-cs"/>
            </a:endParaRPr>
          </a:p>
        </p:txBody>
      </p:sp>
      <p:sp>
        <p:nvSpPr>
          <p:cNvPr id="3082" name="AutoShape 10"/>
          <p:cNvSpPr>
            <a:spLocks noChangeArrowheads="1"/>
          </p:cNvSpPr>
          <p:nvPr/>
        </p:nvSpPr>
        <p:spPr bwMode="auto">
          <a:xfrm>
            <a:off x="0" y="0"/>
            <a:ext cx="6865938" cy="9996488"/>
          </a:xfrm>
          <a:prstGeom prst="roundRect">
            <a:avLst>
              <a:gd name="adj" fmla="val 23"/>
            </a:avLst>
          </a:prstGeom>
          <a:solidFill>
            <a:srgbClr val="FFFFFF"/>
          </a:solidFill>
          <a:ln w="9525">
            <a:noFill/>
            <a:round/>
            <a:headEnd/>
            <a:tailEnd/>
          </a:ln>
          <a:effectLst/>
        </p:spPr>
        <p:txBody>
          <a:bodyPr wrap="none" lIns="93446" tIns="46724" rIns="93446" bIns="46724" anchor="ctr"/>
          <a:lstStyle/>
          <a:p>
            <a:pPr defTabSz="433026">
              <a:lnSpc>
                <a:spcPct val="38000"/>
              </a:lnSpc>
              <a:buClr>
                <a:srgbClr val="000000"/>
              </a:buClr>
              <a:buSzPct val="100000"/>
              <a:buFont typeface="Arial" charset="0"/>
              <a:buNone/>
              <a:defRPr/>
            </a:pPr>
            <a:endParaRPr lang="fr-FR" dirty="0">
              <a:latin typeface="Arial" charset="0"/>
              <a:cs typeface="+mn-cs"/>
            </a:endParaRPr>
          </a:p>
        </p:txBody>
      </p:sp>
      <p:sp>
        <p:nvSpPr>
          <p:cNvPr id="3083" name="AutoShape 11"/>
          <p:cNvSpPr>
            <a:spLocks noChangeArrowheads="1"/>
          </p:cNvSpPr>
          <p:nvPr/>
        </p:nvSpPr>
        <p:spPr bwMode="auto">
          <a:xfrm>
            <a:off x="0" y="0"/>
            <a:ext cx="6865938" cy="9996488"/>
          </a:xfrm>
          <a:prstGeom prst="roundRect">
            <a:avLst>
              <a:gd name="adj" fmla="val 23"/>
            </a:avLst>
          </a:prstGeom>
          <a:solidFill>
            <a:srgbClr val="FFFFFF"/>
          </a:solidFill>
          <a:ln w="9525">
            <a:noFill/>
            <a:round/>
            <a:headEnd/>
            <a:tailEnd/>
          </a:ln>
          <a:effectLst/>
        </p:spPr>
        <p:txBody>
          <a:bodyPr wrap="none" lIns="93446" tIns="46724" rIns="93446" bIns="46724" anchor="ctr"/>
          <a:lstStyle/>
          <a:p>
            <a:pPr defTabSz="433026">
              <a:lnSpc>
                <a:spcPct val="38000"/>
              </a:lnSpc>
              <a:buClr>
                <a:srgbClr val="000000"/>
              </a:buClr>
              <a:buSzPct val="100000"/>
              <a:buFont typeface="Arial" charset="0"/>
              <a:buNone/>
              <a:defRPr/>
            </a:pPr>
            <a:endParaRPr lang="fr-FR" dirty="0">
              <a:latin typeface="Arial" charset="0"/>
              <a:cs typeface="+mn-cs"/>
            </a:endParaRPr>
          </a:p>
        </p:txBody>
      </p:sp>
      <p:sp>
        <p:nvSpPr>
          <p:cNvPr id="3084" name="AutoShape 12"/>
          <p:cNvSpPr>
            <a:spLocks noChangeArrowheads="1"/>
          </p:cNvSpPr>
          <p:nvPr/>
        </p:nvSpPr>
        <p:spPr bwMode="auto">
          <a:xfrm>
            <a:off x="0" y="0"/>
            <a:ext cx="6865938" cy="9996488"/>
          </a:xfrm>
          <a:prstGeom prst="roundRect">
            <a:avLst>
              <a:gd name="adj" fmla="val 23"/>
            </a:avLst>
          </a:prstGeom>
          <a:solidFill>
            <a:srgbClr val="FFFFFF"/>
          </a:solidFill>
          <a:ln w="9525">
            <a:noFill/>
            <a:round/>
            <a:headEnd/>
            <a:tailEnd/>
          </a:ln>
          <a:effectLst/>
        </p:spPr>
        <p:txBody>
          <a:bodyPr wrap="none" lIns="93446" tIns="46724" rIns="93446" bIns="46724" anchor="ctr"/>
          <a:lstStyle/>
          <a:p>
            <a:pPr defTabSz="433026">
              <a:lnSpc>
                <a:spcPct val="38000"/>
              </a:lnSpc>
              <a:buClr>
                <a:srgbClr val="000000"/>
              </a:buClr>
              <a:buSzPct val="100000"/>
              <a:buFont typeface="Arial" charset="0"/>
              <a:buNone/>
              <a:defRPr/>
            </a:pPr>
            <a:endParaRPr lang="fr-FR" dirty="0">
              <a:latin typeface="Arial" charset="0"/>
              <a:cs typeface="+mn-cs"/>
            </a:endParaRPr>
          </a:p>
        </p:txBody>
      </p:sp>
      <p:sp>
        <p:nvSpPr>
          <p:cNvPr id="3085" name="AutoShape 13"/>
          <p:cNvSpPr>
            <a:spLocks noChangeArrowheads="1"/>
          </p:cNvSpPr>
          <p:nvPr/>
        </p:nvSpPr>
        <p:spPr bwMode="auto">
          <a:xfrm>
            <a:off x="0" y="0"/>
            <a:ext cx="6865938" cy="9996488"/>
          </a:xfrm>
          <a:prstGeom prst="roundRect">
            <a:avLst>
              <a:gd name="adj" fmla="val 23"/>
            </a:avLst>
          </a:prstGeom>
          <a:solidFill>
            <a:srgbClr val="FFFFFF"/>
          </a:solidFill>
          <a:ln w="9525">
            <a:noFill/>
            <a:round/>
            <a:headEnd/>
            <a:tailEnd/>
          </a:ln>
          <a:effectLst/>
        </p:spPr>
        <p:txBody>
          <a:bodyPr wrap="none" lIns="93446" tIns="46724" rIns="93446" bIns="46724" anchor="ctr"/>
          <a:lstStyle/>
          <a:p>
            <a:pPr defTabSz="433026">
              <a:lnSpc>
                <a:spcPct val="38000"/>
              </a:lnSpc>
              <a:buClr>
                <a:srgbClr val="000000"/>
              </a:buClr>
              <a:buSzPct val="100000"/>
              <a:buFont typeface="Arial" charset="0"/>
              <a:buNone/>
              <a:defRPr/>
            </a:pPr>
            <a:endParaRPr lang="fr-FR" dirty="0">
              <a:latin typeface="Arial" charset="0"/>
              <a:cs typeface="+mn-cs"/>
            </a:endParaRPr>
          </a:p>
        </p:txBody>
      </p:sp>
      <p:sp>
        <p:nvSpPr>
          <p:cNvPr id="3086" name="AutoShape 14"/>
          <p:cNvSpPr>
            <a:spLocks noChangeArrowheads="1"/>
          </p:cNvSpPr>
          <p:nvPr/>
        </p:nvSpPr>
        <p:spPr bwMode="auto">
          <a:xfrm>
            <a:off x="0" y="0"/>
            <a:ext cx="6865938" cy="9996488"/>
          </a:xfrm>
          <a:prstGeom prst="roundRect">
            <a:avLst>
              <a:gd name="adj" fmla="val 23"/>
            </a:avLst>
          </a:prstGeom>
          <a:solidFill>
            <a:srgbClr val="FFFFFF"/>
          </a:solidFill>
          <a:ln w="9525">
            <a:noFill/>
            <a:round/>
            <a:headEnd/>
            <a:tailEnd/>
          </a:ln>
          <a:effectLst/>
        </p:spPr>
        <p:txBody>
          <a:bodyPr wrap="none" lIns="93446" tIns="46724" rIns="93446" bIns="46724" anchor="ctr"/>
          <a:lstStyle/>
          <a:p>
            <a:pPr defTabSz="433026">
              <a:lnSpc>
                <a:spcPct val="38000"/>
              </a:lnSpc>
              <a:buClr>
                <a:srgbClr val="000000"/>
              </a:buClr>
              <a:buSzPct val="100000"/>
              <a:buFont typeface="Arial" charset="0"/>
              <a:buNone/>
              <a:defRPr/>
            </a:pPr>
            <a:endParaRPr lang="fr-FR" dirty="0">
              <a:latin typeface="Arial" charset="0"/>
              <a:cs typeface="+mn-cs"/>
            </a:endParaRPr>
          </a:p>
        </p:txBody>
      </p:sp>
      <p:sp>
        <p:nvSpPr>
          <p:cNvPr id="3087" name="AutoShape 15"/>
          <p:cNvSpPr>
            <a:spLocks noChangeArrowheads="1"/>
          </p:cNvSpPr>
          <p:nvPr/>
        </p:nvSpPr>
        <p:spPr bwMode="auto">
          <a:xfrm>
            <a:off x="0" y="0"/>
            <a:ext cx="6865938" cy="9996488"/>
          </a:xfrm>
          <a:prstGeom prst="roundRect">
            <a:avLst>
              <a:gd name="adj" fmla="val 23"/>
            </a:avLst>
          </a:prstGeom>
          <a:solidFill>
            <a:srgbClr val="FFFFFF"/>
          </a:solidFill>
          <a:ln w="9525">
            <a:noFill/>
            <a:round/>
            <a:headEnd/>
            <a:tailEnd/>
          </a:ln>
          <a:effectLst/>
        </p:spPr>
        <p:txBody>
          <a:bodyPr wrap="none" lIns="93446" tIns="46724" rIns="93446" bIns="46724" anchor="ctr"/>
          <a:lstStyle/>
          <a:p>
            <a:pPr defTabSz="433026">
              <a:lnSpc>
                <a:spcPct val="38000"/>
              </a:lnSpc>
              <a:buClr>
                <a:srgbClr val="000000"/>
              </a:buClr>
              <a:buSzPct val="100000"/>
              <a:buFont typeface="Arial" charset="0"/>
              <a:buNone/>
              <a:defRPr/>
            </a:pPr>
            <a:endParaRPr lang="fr-FR" dirty="0">
              <a:latin typeface="Arial" charset="0"/>
              <a:cs typeface="+mn-cs"/>
            </a:endParaRPr>
          </a:p>
        </p:txBody>
      </p:sp>
      <p:sp>
        <p:nvSpPr>
          <p:cNvPr id="3088" name="Rectangle 16"/>
          <p:cNvSpPr>
            <a:spLocks noGrp="1" noChangeArrowheads="1"/>
          </p:cNvSpPr>
          <p:nvPr>
            <p:ph type="hdr"/>
          </p:nvPr>
        </p:nvSpPr>
        <p:spPr bwMode="auto">
          <a:xfrm>
            <a:off x="1" y="1"/>
            <a:ext cx="2949575" cy="476250"/>
          </a:xfrm>
          <a:prstGeom prst="rect">
            <a:avLst/>
          </a:prstGeom>
          <a:noFill/>
          <a:ln w="9525">
            <a:noFill/>
            <a:round/>
            <a:headEnd/>
            <a:tailEnd/>
          </a:ln>
          <a:effectLst/>
        </p:spPr>
        <p:txBody>
          <a:bodyPr vert="horz" wrap="square" lIns="93446" tIns="46724" rIns="93446" bIns="46724" numCol="1" anchor="t" anchorCtr="0" compatLnSpc="1">
            <a:prstTxWarp prst="textNoShape">
              <a:avLst/>
            </a:prstTxWarp>
          </a:bodyPr>
          <a:lstStyle>
            <a:lvl1pPr defTabSz="433026">
              <a:buClr>
                <a:srgbClr val="000000"/>
              </a:buClr>
              <a:buSzPct val="100000"/>
              <a:buFont typeface="Arial" charset="0"/>
              <a:buNone/>
              <a:tabLst>
                <a:tab pos="0" algn="l"/>
                <a:tab pos="457497" algn="l"/>
                <a:tab pos="916618" algn="l"/>
                <a:tab pos="1375737" algn="l"/>
                <a:tab pos="1834858" algn="l"/>
                <a:tab pos="2293977" algn="l"/>
                <a:tab pos="2753096" algn="l"/>
                <a:tab pos="3212215" algn="l"/>
                <a:tab pos="3671337" algn="l"/>
                <a:tab pos="4130455" algn="l"/>
                <a:tab pos="4589576" algn="l"/>
                <a:tab pos="5048696" algn="l"/>
                <a:tab pos="5507815" algn="l"/>
                <a:tab pos="5966934" algn="l"/>
                <a:tab pos="6426054" algn="l"/>
                <a:tab pos="6885175" algn="l"/>
                <a:tab pos="7344295" algn="l"/>
                <a:tab pos="7803414" algn="l"/>
                <a:tab pos="8262534" algn="l"/>
                <a:tab pos="8721653" algn="l"/>
                <a:tab pos="9180773" algn="l"/>
              </a:tabLst>
              <a:defRPr sz="1200">
                <a:solidFill>
                  <a:srgbClr val="000000"/>
                </a:solidFill>
                <a:latin typeface="Arial" charset="0"/>
                <a:ea typeface="Arial Unicode MS" pitchFamily="34" charset="-128"/>
                <a:cs typeface="Arial Unicode MS" pitchFamily="34" charset="-128"/>
              </a:defRPr>
            </a:lvl1pPr>
          </a:lstStyle>
          <a:p>
            <a:pPr>
              <a:defRPr/>
            </a:pPr>
            <a:endParaRPr lang="fr-FR"/>
          </a:p>
        </p:txBody>
      </p:sp>
      <p:sp>
        <p:nvSpPr>
          <p:cNvPr id="3089" name="Rectangle 17"/>
          <p:cNvSpPr>
            <a:spLocks noGrp="1" noChangeArrowheads="1"/>
          </p:cNvSpPr>
          <p:nvPr>
            <p:ph type="dt"/>
          </p:nvPr>
        </p:nvSpPr>
        <p:spPr bwMode="auto">
          <a:xfrm>
            <a:off x="3886200" y="1"/>
            <a:ext cx="2952750" cy="476250"/>
          </a:xfrm>
          <a:prstGeom prst="rect">
            <a:avLst/>
          </a:prstGeom>
          <a:noFill/>
          <a:ln w="9525">
            <a:noFill/>
            <a:round/>
            <a:headEnd/>
            <a:tailEnd/>
          </a:ln>
          <a:effectLst/>
        </p:spPr>
        <p:txBody>
          <a:bodyPr vert="horz" wrap="square" lIns="93446" tIns="46724" rIns="93446" bIns="46724" numCol="1" anchor="t" anchorCtr="0" compatLnSpc="1">
            <a:prstTxWarp prst="textNoShape">
              <a:avLst/>
            </a:prstTxWarp>
          </a:bodyPr>
          <a:lstStyle>
            <a:lvl1pPr algn="r" defTabSz="433026">
              <a:buClr>
                <a:srgbClr val="000000"/>
              </a:buClr>
              <a:buSzPct val="100000"/>
              <a:buFont typeface="Arial" charset="0"/>
              <a:buNone/>
              <a:tabLst>
                <a:tab pos="0" algn="l"/>
                <a:tab pos="457497" algn="l"/>
                <a:tab pos="916618" algn="l"/>
                <a:tab pos="1375737" algn="l"/>
                <a:tab pos="1834858" algn="l"/>
                <a:tab pos="2293977" algn="l"/>
                <a:tab pos="2753096" algn="l"/>
                <a:tab pos="3212215" algn="l"/>
                <a:tab pos="3671337" algn="l"/>
                <a:tab pos="4130455" algn="l"/>
                <a:tab pos="4589576" algn="l"/>
                <a:tab pos="5048696" algn="l"/>
                <a:tab pos="5507815" algn="l"/>
                <a:tab pos="5966934" algn="l"/>
                <a:tab pos="6426054" algn="l"/>
                <a:tab pos="6885175" algn="l"/>
                <a:tab pos="7344295" algn="l"/>
                <a:tab pos="7803414" algn="l"/>
                <a:tab pos="8262534" algn="l"/>
                <a:tab pos="8721653" algn="l"/>
                <a:tab pos="9180773" algn="l"/>
              </a:tabLst>
              <a:defRPr sz="1200">
                <a:solidFill>
                  <a:srgbClr val="000000"/>
                </a:solidFill>
                <a:latin typeface="Arial" charset="0"/>
                <a:ea typeface="Arial Unicode MS" pitchFamily="34" charset="-128"/>
                <a:cs typeface="Arial Unicode MS" pitchFamily="34" charset="-128"/>
              </a:defRPr>
            </a:lvl1pPr>
          </a:lstStyle>
          <a:p>
            <a:pPr>
              <a:defRPr/>
            </a:pPr>
            <a:endParaRPr lang="fr-FR"/>
          </a:p>
        </p:txBody>
      </p:sp>
      <p:sp>
        <p:nvSpPr>
          <p:cNvPr id="89107" name="Rectangle 18"/>
          <p:cNvSpPr>
            <a:spLocks noGrp="1" noRot="1" noChangeAspect="1" noChangeArrowheads="1"/>
          </p:cNvSpPr>
          <p:nvPr>
            <p:ph type="sldImg"/>
          </p:nvPr>
        </p:nvSpPr>
        <p:spPr bwMode="auto">
          <a:xfrm>
            <a:off x="114300" y="752475"/>
            <a:ext cx="6615113" cy="3722688"/>
          </a:xfrm>
          <a:prstGeom prst="rect">
            <a:avLst/>
          </a:prstGeom>
          <a:solidFill>
            <a:srgbClr val="FFFFFF"/>
          </a:solidFill>
          <a:ln w="9360">
            <a:solidFill>
              <a:srgbClr val="000000"/>
            </a:solidFill>
            <a:miter lim="800000"/>
            <a:headEnd/>
            <a:tailEnd/>
          </a:ln>
        </p:spPr>
      </p:sp>
      <p:sp>
        <p:nvSpPr>
          <p:cNvPr id="3091" name="Rectangle 19"/>
          <p:cNvSpPr>
            <a:spLocks noGrp="1" noChangeArrowheads="1"/>
          </p:cNvSpPr>
          <p:nvPr>
            <p:ph type="body"/>
          </p:nvPr>
        </p:nvSpPr>
        <p:spPr bwMode="auto">
          <a:xfrm>
            <a:off x="685800" y="4749801"/>
            <a:ext cx="5467350" cy="4473575"/>
          </a:xfrm>
          <a:prstGeom prst="rect">
            <a:avLst/>
          </a:prstGeom>
          <a:noFill/>
          <a:ln w="9525">
            <a:noFill/>
            <a:round/>
            <a:headEnd/>
            <a:tailEnd/>
          </a:ln>
          <a:effectLst/>
        </p:spPr>
        <p:txBody>
          <a:bodyPr vert="horz" wrap="square" lIns="93446" tIns="46724" rIns="93446" bIns="46724" numCol="1" anchor="t" anchorCtr="0" compatLnSpc="1">
            <a:prstTxWarp prst="textNoShape">
              <a:avLst/>
            </a:prstTxWarp>
          </a:bodyPr>
          <a:lstStyle/>
          <a:p>
            <a:pPr lvl="0"/>
            <a:endParaRPr lang="fr-FR" noProof="0"/>
          </a:p>
        </p:txBody>
      </p:sp>
      <p:sp>
        <p:nvSpPr>
          <p:cNvPr id="3092" name="Rectangle 20"/>
          <p:cNvSpPr>
            <a:spLocks noGrp="1" noChangeArrowheads="1"/>
          </p:cNvSpPr>
          <p:nvPr>
            <p:ph type="ftr"/>
          </p:nvPr>
        </p:nvSpPr>
        <p:spPr bwMode="auto">
          <a:xfrm>
            <a:off x="1" y="9494838"/>
            <a:ext cx="2949575" cy="476250"/>
          </a:xfrm>
          <a:prstGeom prst="rect">
            <a:avLst/>
          </a:prstGeom>
          <a:noFill/>
          <a:ln w="9525">
            <a:noFill/>
            <a:round/>
            <a:headEnd/>
            <a:tailEnd/>
          </a:ln>
          <a:effectLst/>
        </p:spPr>
        <p:txBody>
          <a:bodyPr vert="horz" wrap="square" lIns="93446" tIns="46724" rIns="93446" bIns="46724" numCol="1" anchor="b" anchorCtr="0" compatLnSpc="1">
            <a:prstTxWarp prst="textNoShape">
              <a:avLst/>
            </a:prstTxWarp>
          </a:bodyPr>
          <a:lstStyle>
            <a:lvl1pPr defTabSz="433026">
              <a:buClr>
                <a:srgbClr val="000000"/>
              </a:buClr>
              <a:buSzPct val="100000"/>
              <a:buFont typeface="Arial" charset="0"/>
              <a:buNone/>
              <a:tabLst>
                <a:tab pos="0" algn="l"/>
                <a:tab pos="457497" algn="l"/>
                <a:tab pos="916618" algn="l"/>
                <a:tab pos="1375737" algn="l"/>
                <a:tab pos="1834858" algn="l"/>
                <a:tab pos="2293977" algn="l"/>
                <a:tab pos="2753096" algn="l"/>
                <a:tab pos="3212215" algn="l"/>
                <a:tab pos="3671337" algn="l"/>
                <a:tab pos="4130455" algn="l"/>
                <a:tab pos="4589576" algn="l"/>
                <a:tab pos="5048696" algn="l"/>
                <a:tab pos="5507815" algn="l"/>
                <a:tab pos="5966934" algn="l"/>
                <a:tab pos="6426054" algn="l"/>
                <a:tab pos="6885175" algn="l"/>
                <a:tab pos="7344295" algn="l"/>
                <a:tab pos="7803414" algn="l"/>
                <a:tab pos="8262534" algn="l"/>
                <a:tab pos="8721653" algn="l"/>
                <a:tab pos="9180773" algn="l"/>
              </a:tabLst>
              <a:defRPr sz="1200">
                <a:solidFill>
                  <a:srgbClr val="000000"/>
                </a:solidFill>
                <a:latin typeface="Arial" charset="0"/>
                <a:ea typeface="Arial Unicode MS" pitchFamily="34" charset="-128"/>
                <a:cs typeface="Arial Unicode MS" pitchFamily="34" charset="-128"/>
              </a:defRPr>
            </a:lvl1pPr>
          </a:lstStyle>
          <a:p>
            <a:pPr>
              <a:defRPr/>
            </a:pPr>
            <a:endParaRPr lang="fr-FR"/>
          </a:p>
        </p:txBody>
      </p:sp>
      <p:sp>
        <p:nvSpPr>
          <p:cNvPr id="3093" name="Rectangle 21"/>
          <p:cNvSpPr>
            <a:spLocks noGrp="1" noChangeArrowheads="1"/>
          </p:cNvSpPr>
          <p:nvPr>
            <p:ph type="sldNum"/>
          </p:nvPr>
        </p:nvSpPr>
        <p:spPr bwMode="auto">
          <a:xfrm>
            <a:off x="3886200" y="9494838"/>
            <a:ext cx="2952750" cy="476250"/>
          </a:xfrm>
          <a:prstGeom prst="rect">
            <a:avLst/>
          </a:prstGeom>
          <a:noFill/>
          <a:ln w="9525">
            <a:noFill/>
            <a:round/>
            <a:headEnd/>
            <a:tailEnd/>
          </a:ln>
          <a:effectLst/>
        </p:spPr>
        <p:txBody>
          <a:bodyPr vert="horz" wrap="square" lIns="93446" tIns="46724" rIns="93446" bIns="46724" numCol="1" anchor="b" anchorCtr="0" compatLnSpc="1">
            <a:prstTxWarp prst="textNoShape">
              <a:avLst/>
            </a:prstTxWarp>
          </a:bodyPr>
          <a:lstStyle>
            <a:lvl1pPr algn="r" defTabSz="433026">
              <a:buClr>
                <a:srgbClr val="000000"/>
              </a:buClr>
              <a:buSzPct val="100000"/>
              <a:buFont typeface="Arial" charset="0"/>
              <a:buNone/>
              <a:tabLst>
                <a:tab pos="0" algn="l"/>
                <a:tab pos="457497" algn="l"/>
                <a:tab pos="916618" algn="l"/>
                <a:tab pos="1375737" algn="l"/>
                <a:tab pos="1834858" algn="l"/>
                <a:tab pos="2293977" algn="l"/>
                <a:tab pos="2753096" algn="l"/>
                <a:tab pos="3212215" algn="l"/>
                <a:tab pos="3671337" algn="l"/>
                <a:tab pos="4130455" algn="l"/>
                <a:tab pos="4589576" algn="l"/>
                <a:tab pos="5048696" algn="l"/>
                <a:tab pos="5507815" algn="l"/>
                <a:tab pos="5966934" algn="l"/>
                <a:tab pos="6426054" algn="l"/>
                <a:tab pos="6885175" algn="l"/>
                <a:tab pos="7344295" algn="l"/>
                <a:tab pos="7803414" algn="l"/>
                <a:tab pos="8262534" algn="l"/>
                <a:tab pos="8721653" algn="l"/>
                <a:tab pos="9180773" algn="l"/>
              </a:tabLst>
              <a:defRPr sz="1200">
                <a:solidFill>
                  <a:srgbClr val="000000"/>
                </a:solidFill>
                <a:latin typeface="Arial" charset="0"/>
                <a:ea typeface="Arial Unicode MS" pitchFamily="34" charset="-128"/>
                <a:cs typeface="Arial Unicode MS" pitchFamily="34" charset="-128"/>
              </a:defRPr>
            </a:lvl1pPr>
          </a:lstStyle>
          <a:p>
            <a:pPr>
              <a:defRPr/>
            </a:pPr>
            <a:fld id="{D94EA054-5ADC-4825-9D7E-E23733C2AA86}" type="slidenum">
              <a:rPr lang="en-GB"/>
              <a:pPr>
                <a:defRPr/>
              </a:pPr>
              <a:t>‹N°›</a:t>
            </a:fld>
            <a:endParaRPr lang="en-GB"/>
          </a:p>
        </p:txBody>
      </p:sp>
    </p:spTree>
  </p:cSld>
  <p:clrMap bg1="lt1" tx1="dk1" bg2="lt2" tx2="dk2" accent1="accent1" accent2="accent2" accent3="accent3" accent4="accent4" accent5="accent5" accent6="accent6" hlink="hlink" folHlink="folHlink"/>
  <p:notesStyle>
    <a:lvl1pPr algn="l" defTabSz="428625"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28625"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28625"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28625"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28625"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185803" algn="l" defTabSz="874318" rtl="0" eaLnBrk="1" latinLnBrk="0" hangingPunct="1">
      <a:defRPr sz="1200" kern="1200">
        <a:solidFill>
          <a:schemeClr val="tx1"/>
        </a:solidFill>
        <a:latin typeface="+mn-lt"/>
        <a:ea typeface="+mn-ea"/>
        <a:cs typeface="+mn-cs"/>
      </a:defRPr>
    </a:lvl6pPr>
    <a:lvl7pPr marL="2622955" algn="l" defTabSz="874318" rtl="0" eaLnBrk="1" latinLnBrk="0" hangingPunct="1">
      <a:defRPr sz="1200" kern="1200">
        <a:solidFill>
          <a:schemeClr val="tx1"/>
        </a:solidFill>
        <a:latin typeface="+mn-lt"/>
        <a:ea typeface="+mn-ea"/>
        <a:cs typeface="+mn-cs"/>
      </a:defRPr>
    </a:lvl7pPr>
    <a:lvl8pPr marL="3060120" algn="l" defTabSz="874318" rtl="0" eaLnBrk="1" latinLnBrk="0" hangingPunct="1">
      <a:defRPr sz="1200" kern="1200">
        <a:solidFill>
          <a:schemeClr val="tx1"/>
        </a:solidFill>
        <a:latin typeface="+mn-lt"/>
        <a:ea typeface="+mn-ea"/>
        <a:cs typeface="+mn-cs"/>
      </a:defRPr>
    </a:lvl8pPr>
    <a:lvl9pPr marL="3497274" algn="l" defTabSz="8743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idx="10"/>
          </p:nvPr>
        </p:nvSpPr>
        <p:spPr/>
        <p:txBody>
          <a:bodyPr/>
          <a:lstStyle/>
          <a:p>
            <a:pPr>
              <a:defRPr/>
            </a:pPr>
            <a:fld id="{D94EA054-5ADC-4825-9D7E-E23733C2AA86}" type="slidenum">
              <a:rPr lang="en-GB" smtClean="0"/>
              <a:pPr>
                <a:defRPr/>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idx="10"/>
          </p:nvPr>
        </p:nvSpPr>
        <p:spPr/>
        <p:txBody>
          <a:bodyPr/>
          <a:lstStyle/>
          <a:p>
            <a:pPr>
              <a:defRPr/>
            </a:pPr>
            <a:fld id="{D94EA054-5ADC-4825-9D7E-E23733C2AA86}" type="slidenum">
              <a:rPr lang="en-GB" smtClean="0"/>
              <a:pPr>
                <a:defRPr/>
              </a:pPr>
              <a:t>2</a:t>
            </a:fld>
            <a:endParaRPr lang="en-GB"/>
          </a:p>
        </p:txBody>
      </p:sp>
    </p:spTree>
    <p:extLst>
      <p:ext uri="{BB962C8B-B14F-4D97-AF65-F5344CB8AC3E}">
        <p14:creationId xmlns:p14="http://schemas.microsoft.com/office/powerpoint/2010/main" val="431466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idx="10"/>
          </p:nvPr>
        </p:nvSpPr>
        <p:spPr/>
        <p:txBody>
          <a:bodyPr/>
          <a:lstStyle/>
          <a:p>
            <a:pPr>
              <a:defRPr/>
            </a:pPr>
            <a:fld id="{D94EA054-5ADC-4825-9D7E-E23733C2AA86}" type="slidenum">
              <a:rPr lang="en-GB" smtClean="0"/>
              <a:pPr>
                <a:defRPr/>
              </a:pPr>
              <a:t>3</a:t>
            </a:fld>
            <a:endParaRPr lang="en-GB"/>
          </a:p>
        </p:txBody>
      </p:sp>
    </p:spTree>
    <p:extLst>
      <p:ext uri="{BB962C8B-B14F-4D97-AF65-F5344CB8AC3E}">
        <p14:creationId xmlns:p14="http://schemas.microsoft.com/office/powerpoint/2010/main" val="1060288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idx="10"/>
          </p:nvPr>
        </p:nvSpPr>
        <p:spPr/>
        <p:txBody>
          <a:bodyPr/>
          <a:lstStyle/>
          <a:p>
            <a:pPr>
              <a:defRPr/>
            </a:pPr>
            <a:fld id="{D94EA054-5ADC-4825-9D7E-E23733C2AA86}" type="slidenum">
              <a:rPr lang="en-GB" smtClean="0"/>
              <a:pPr>
                <a:defRPr/>
              </a:pPr>
              <a:t>4</a:t>
            </a:fld>
            <a:endParaRPr lang="en-GB"/>
          </a:p>
        </p:txBody>
      </p:sp>
    </p:spTree>
    <p:extLst>
      <p:ext uri="{BB962C8B-B14F-4D97-AF65-F5344CB8AC3E}">
        <p14:creationId xmlns:p14="http://schemas.microsoft.com/office/powerpoint/2010/main" val="974899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idx="10"/>
          </p:nvPr>
        </p:nvSpPr>
        <p:spPr/>
        <p:txBody>
          <a:bodyPr/>
          <a:lstStyle/>
          <a:p>
            <a:pPr>
              <a:defRPr/>
            </a:pPr>
            <a:fld id="{D94EA054-5ADC-4825-9D7E-E23733C2AA86}" type="slidenum">
              <a:rPr lang="en-GB" smtClean="0"/>
              <a:pPr>
                <a:defRPr/>
              </a:pPr>
              <a:t>5</a:t>
            </a:fld>
            <a:endParaRPr lang="en-GB"/>
          </a:p>
        </p:txBody>
      </p:sp>
    </p:spTree>
    <p:extLst>
      <p:ext uri="{BB962C8B-B14F-4D97-AF65-F5344CB8AC3E}">
        <p14:creationId xmlns:p14="http://schemas.microsoft.com/office/powerpoint/2010/main" val="2681267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idx="10"/>
          </p:nvPr>
        </p:nvSpPr>
        <p:spPr/>
        <p:txBody>
          <a:bodyPr/>
          <a:lstStyle/>
          <a:p>
            <a:pPr>
              <a:defRPr/>
            </a:pPr>
            <a:fld id="{D94EA054-5ADC-4825-9D7E-E23733C2AA86}" type="slidenum">
              <a:rPr lang="en-GB" smtClean="0"/>
              <a:pPr>
                <a:defRPr/>
              </a:pPr>
              <a:t>6</a:t>
            </a:fld>
            <a:endParaRPr lang="en-GB"/>
          </a:p>
        </p:txBody>
      </p:sp>
    </p:spTree>
    <p:extLst>
      <p:ext uri="{BB962C8B-B14F-4D97-AF65-F5344CB8AC3E}">
        <p14:creationId xmlns:p14="http://schemas.microsoft.com/office/powerpoint/2010/main" val="1102130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p:nvPr>
        </p:nvSpPr>
        <p:spPr/>
        <p:txBody>
          <a:bodyPr/>
          <a:lstStyle/>
          <a:p>
            <a:pPr>
              <a:defRPr/>
            </a:pPr>
            <a:fld id="{D94EA054-5ADC-4825-9D7E-E23733C2AA86}" type="slidenum">
              <a:rPr lang="en-GB" smtClean="0"/>
              <a:pPr>
                <a:defRPr/>
              </a:pPr>
              <a:t>7</a:t>
            </a:fld>
            <a:endParaRPr lang="en-GB"/>
          </a:p>
        </p:txBody>
      </p:sp>
    </p:spTree>
    <p:extLst>
      <p:ext uri="{BB962C8B-B14F-4D97-AF65-F5344CB8AC3E}">
        <p14:creationId xmlns:p14="http://schemas.microsoft.com/office/powerpoint/2010/main" val="3575691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87824" y="2715766"/>
            <a:ext cx="6120680" cy="864096"/>
          </a:xfrm>
          <a:noFill/>
        </p:spPr>
        <p:txBody>
          <a:bodyPr>
            <a:normAutofit/>
          </a:bodyPr>
          <a:lstStyle>
            <a:lvl1pPr marL="0" indent="0" algn="l">
              <a:buNone/>
              <a:defRPr lang="fr-FR" sz="2000" i="1" kern="1200" baseline="0" dirty="0">
                <a:solidFill>
                  <a:schemeClr val="bg1">
                    <a:lumMod val="50000"/>
                  </a:schemeClr>
                </a:solidFill>
                <a:latin typeface="Calibri Light" panose="020F0302020204030204"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
        <p:nvSpPr>
          <p:cNvPr id="17" name="Espace réservé du texte 16"/>
          <p:cNvSpPr>
            <a:spLocks noGrp="1"/>
          </p:cNvSpPr>
          <p:nvPr>
            <p:ph type="body" sz="quarter" idx="12"/>
          </p:nvPr>
        </p:nvSpPr>
        <p:spPr>
          <a:xfrm>
            <a:off x="3004531" y="1491630"/>
            <a:ext cx="6120680" cy="936104"/>
          </a:xfrm>
          <a:solidFill>
            <a:schemeClr val="bg1"/>
          </a:solidFill>
        </p:spPr>
        <p:txBody>
          <a:bodyPr>
            <a:normAutofit/>
          </a:bodyPr>
          <a:lstStyle>
            <a:lvl1pPr marL="0" indent="0" algn="l">
              <a:buNone/>
              <a:defRPr lang="fr-FR" sz="2000" b="0" kern="1200" baseline="0" dirty="0" smtClean="0">
                <a:solidFill>
                  <a:schemeClr val="tx1">
                    <a:lumMod val="75000"/>
                    <a:lumOff val="25000"/>
                  </a:schemeClr>
                </a:solidFill>
                <a:latin typeface="Calibri Light" panose="020F0302020204030204" pitchFamily="34" charset="0"/>
                <a:ea typeface="+mn-ea"/>
                <a:cs typeface="+mn-cs"/>
              </a:defRPr>
            </a:lvl1pPr>
          </a:lstStyle>
          <a:p>
            <a:pPr lvl="0"/>
            <a:r>
              <a:rPr lang="fr-FR" dirty="0"/>
              <a:t>Cliquez pour modifier les styles du texte du masque</a:t>
            </a:r>
          </a:p>
        </p:txBody>
      </p:sp>
      <p:sp>
        <p:nvSpPr>
          <p:cNvPr id="5" name="Espace réservé de la date 7"/>
          <p:cNvSpPr>
            <a:spLocks noGrp="1"/>
          </p:cNvSpPr>
          <p:nvPr>
            <p:ph type="dt" sz="half" idx="13"/>
          </p:nvPr>
        </p:nvSpPr>
        <p:spPr/>
        <p:txBody>
          <a:bodyPr/>
          <a:lstStyle>
            <a:lvl1pPr>
              <a:defRPr/>
            </a:lvl1pPr>
          </a:lstStyle>
          <a:p>
            <a:pPr>
              <a:defRPr/>
            </a:pPr>
            <a:fld id="{5A23EA81-70AC-44A2-A236-78DD95919092}" type="datetimeFigureOut">
              <a:rPr lang="fr-FR"/>
              <a:pPr>
                <a:defRPr/>
              </a:pPr>
              <a:t>24/07/2020</a:t>
            </a:fld>
            <a:endParaRPr lang="fr-FR" dirty="0"/>
          </a:p>
        </p:txBody>
      </p:sp>
      <p:sp>
        <p:nvSpPr>
          <p:cNvPr id="6" name="Espace réservé du numéro de diapositive 9"/>
          <p:cNvSpPr>
            <a:spLocks noGrp="1"/>
          </p:cNvSpPr>
          <p:nvPr>
            <p:ph type="sldNum" sz="quarter" idx="14"/>
          </p:nvPr>
        </p:nvSpPr>
        <p:spPr/>
        <p:txBody>
          <a:bodyPr/>
          <a:lstStyle>
            <a:lvl1pPr>
              <a:defRPr/>
            </a:lvl1pPr>
          </a:lstStyle>
          <a:p>
            <a:pPr>
              <a:defRPr/>
            </a:pPr>
            <a:fld id="{CE316385-10A2-4840-91A3-4C88597B592E}" type="slidenum">
              <a:rPr lang="fr-FR"/>
              <a:pPr>
                <a:defRPr/>
              </a:pPr>
              <a:t>‹N°›</a:t>
            </a:fld>
            <a:endParaRPr lang="fr-FR" dirty="0"/>
          </a:p>
        </p:txBody>
      </p:sp>
      <p:sp>
        <p:nvSpPr>
          <p:cNvPr id="7" name="Espace réservé du pied de page 10"/>
          <p:cNvSpPr>
            <a:spLocks noGrp="1"/>
          </p:cNvSpPr>
          <p:nvPr>
            <p:ph type="ftr" sz="quarter" idx="15"/>
          </p:nvPr>
        </p:nvSpPr>
        <p:spPr/>
        <p:txBody>
          <a:bodyPr/>
          <a:lstStyle>
            <a:lvl1pPr>
              <a:defRPr/>
            </a:lvl1pPr>
          </a:lstStyle>
          <a:p>
            <a:pPr>
              <a:defRPr/>
            </a:pP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5" name="ZoneTexte 4"/>
          <p:cNvSpPr txBox="1"/>
          <p:nvPr userDrawn="1"/>
        </p:nvSpPr>
        <p:spPr>
          <a:xfrm>
            <a:off x="7164388" y="4846638"/>
            <a:ext cx="2303462" cy="276225"/>
          </a:xfrm>
          <a:prstGeom prst="rect">
            <a:avLst/>
          </a:prstGeom>
          <a:noFill/>
        </p:spPr>
        <p:txBody>
          <a:bodyPr>
            <a:spAutoFit/>
          </a:bodyPr>
          <a:lstStyle/>
          <a:p>
            <a:pPr defTabSz="914400" fontAlgn="auto">
              <a:spcBef>
                <a:spcPts val="0"/>
              </a:spcBef>
              <a:spcAft>
                <a:spcPts val="0"/>
              </a:spcAft>
              <a:defRPr/>
            </a:pPr>
            <a:r>
              <a:rPr lang="fr-FR" sz="1200" b="1" dirty="0">
                <a:latin typeface="Arial" charset="0"/>
                <a:cs typeface="Arial" charset="0"/>
              </a:rPr>
              <a:t>#WE2017  #</a:t>
            </a:r>
            <a:r>
              <a:rPr lang="fr-FR" sz="1200" b="1" dirty="0" err="1">
                <a:latin typeface="Arial" charset="0"/>
                <a:cs typeface="Arial" charset="0"/>
              </a:rPr>
              <a:t>WESummit</a:t>
            </a:r>
            <a:endParaRPr lang="fr-FR" sz="1200" b="1" dirty="0">
              <a:latin typeface="Arial" charset="0"/>
              <a:cs typeface="Arial" charset="0"/>
            </a:endParaRPr>
          </a:p>
        </p:txBody>
      </p:sp>
      <p:sp>
        <p:nvSpPr>
          <p:cNvPr id="2" name="Titre vertical 1"/>
          <p:cNvSpPr>
            <a:spLocks noGrp="1"/>
          </p:cNvSpPr>
          <p:nvPr>
            <p:ph type="title" orient="vert"/>
          </p:nvPr>
        </p:nvSpPr>
        <p:spPr>
          <a:xfrm>
            <a:off x="6629400" y="205979"/>
            <a:ext cx="2057400" cy="4388644"/>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 de fin">
    <p:spTree>
      <p:nvGrpSpPr>
        <p:cNvPr id="1" name=""/>
        <p:cNvGrpSpPr/>
        <p:nvPr/>
      </p:nvGrpSpPr>
      <p:grpSpPr>
        <a:xfrm>
          <a:off x="0" y="0"/>
          <a:ext cx="0" cy="0"/>
          <a:chOff x="0" y="0"/>
          <a:chExt cx="0" cy="0"/>
        </a:xfrm>
      </p:grpSpPr>
      <p:pic>
        <p:nvPicPr>
          <p:cNvPr id="2" name="Picture 2" descr="C:\Dropbox\PROMOTION GENERALE\0-CHARTE GRAPHIQUE EFFINERGIE (logos, marque...)\1-Effinergie\Logo effinergie 2017\Effinergie+base-line\effinergie + baseline.jpg"/>
          <p:cNvPicPr>
            <a:picLocks noChangeAspect="1" noChangeArrowheads="1"/>
          </p:cNvPicPr>
          <p:nvPr userDrawn="1"/>
        </p:nvPicPr>
        <p:blipFill>
          <a:blip r:embed="rId2" cstate="print"/>
          <a:srcRect/>
          <a:stretch>
            <a:fillRect/>
          </a:stretch>
        </p:blipFill>
        <p:spPr bwMode="auto">
          <a:xfrm>
            <a:off x="285720" y="4000510"/>
            <a:ext cx="2246307" cy="938510"/>
          </a:xfrm>
          <a:prstGeom prst="rect">
            <a:avLst/>
          </a:prstGeom>
          <a:noFill/>
          <a:ln w="9525">
            <a:noFill/>
            <a:miter lim="800000"/>
            <a:headEnd/>
            <a:tailEnd/>
          </a:ln>
        </p:spPr>
      </p:pic>
      <p:sp>
        <p:nvSpPr>
          <p:cNvPr id="3" name="Rectangle 2"/>
          <p:cNvSpPr/>
          <p:nvPr userDrawn="1"/>
        </p:nvSpPr>
        <p:spPr>
          <a:xfrm>
            <a:off x="0" y="0"/>
            <a:ext cx="9144000" cy="39290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userDrawn="1"/>
        </p:nvSpPr>
        <p:spPr>
          <a:xfrm>
            <a:off x="3851920" y="4358670"/>
            <a:ext cx="4752528" cy="784830"/>
          </a:xfrm>
          <a:prstGeom prst="rect">
            <a:avLst/>
          </a:prstGeom>
          <a:noFill/>
        </p:spPr>
        <p:txBody>
          <a:bodyPr wrap="square" rtlCol="0">
            <a:spAutoFit/>
          </a:bodyPr>
          <a:lstStyle/>
          <a:p>
            <a:r>
              <a:rPr lang="fr-FR" sz="900" b="1" kern="1200" dirty="0">
                <a:solidFill>
                  <a:schemeClr val="tx1"/>
                </a:solidFill>
                <a:effectLst/>
                <a:latin typeface="Arial" pitchFamily="34" charset="0"/>
                <a:ea typeface="MS Gothic" pitchFamily="49" charset="-128"/>
                <a:cs typeface="Arial" pitchFamily="34" charset="0"/>
              </a:rPr>
              <a:t>Paris : </a:t>
            </a:r>
            <a:r>
              <a:rPr lang="fr-FR" sz="900" kern="1200" dirty="0">
                <a:solidFill>
                  <a:schemeClr val="tx1"/>
                </a:solidFill>
                <a:effectLst/>
                <a:latin typeface="Arial" pitchFamily="34" charset="0"/>
                <a:ea typeface="MS Gothic" pitchFamily="49" charset="-128"/>
                <a:cs typeface="Arial" pitchFamily="34" charset="0"/>
              </a:rPr>
              <a:t>Siège Social</a:t>
            </a:r>
          </a:p>
          <a:p>
            <a:r>
              <a:rPr lang="fr-FR" sz="900" b="1" kern="1200" dirty="0">
                <a:solidFill>
                  <a:schemeClr val="tx1"/>
                </a:solidFill>
                <a:effectLst/>
                <a:latin typeface="Arial" pitchFamily="34" charset="0"/>
                <a:ea typeface="MS Gothic" pitchFamily="49" charset="-128"/>
                <a:cs typeface="Arial" pitchFamily="34" charset="0"/>
              </a:rPr>
              <a:t>Montpellier : </a:t>
            </a:r>
            <a:r>
              <a:rPr lang="fr-FR" sz="900" kern="1200" dirty="0">
                <a:solidFill>
                  <a:schemeClr val="tx1"/>
                </a:solidFill>
                <a:effectLst/>
                <a:latin typeface="Arial" pitchFamily="34" charset="0"/>
                <a:ea typeface="MS Gothic" pitchFamily="49" charset="-128"/>
                <a:cs typeface="Arial" pitchFamily="34" charset="0"/>
              </a:rPr>
              <a:t>18 Bd Louis Blanc – 34000 Montpellier –  04 67 99 01 00</a:t>
            </a:r>
          </a:p>
          <a:p>
            <a:r>
              <a:rPr lang="fr-FR" sz="900" b="1" kern="1200" dirty="0">
                <a:solidFill>
                  <a:schemeClr val="tx1"/>
                </a:solidFill>
                <a:effectLst/>
                <a:latin typeface="Arial" pitchFamily="34" charset="0"/>
                <a:ea typeface="MS Gothic" pitchFamily="49" charset="-128"/>
                <a:cs typeface="Arial" pitchFamily="34" charset="0"/>
              </a:rPr>
              <a:t>Mulhouse :</a:t>
            </a:r>
            <a:r>
              <a:rPr lang="fr-FR" sz="900" kern="1200" dirty="0">
                <a:solidFill>
                  <a:schemeClr val="tx1"/>
                </a:solidFill>
                <a:effectLst/>
                <a:latin typeface="Arial" pitchFamily="34" charset="0"/>
                <a:ea typeface="MS Gothic" pitchFamily="49" charset="-128"/>
                <a:cs typeface="Arial" pitchFamily="34" charset="0"/>
              </a:rPr>
              <a:t> m2A Grand Rex – 33 Av. De Colmar – 68 100 </a:t>
            </a:r>
            <a:r>
              <a:rPr lang="fr-FR" sz="900" b="0" kern="1200" dirty="0">
                <a:solidFill>
                  <a:schemeClr val="tx1"/>
                </a:solidFill>
                <a:effectLst/>
                <a:latin typeface="Arial" pitchFamily="34" charset="0"/>
                <a:ea typeface="MS Gothic" pitchFamily="49" charset="-128"/>
                <a:cs typeface="Arial" pitchFamily="34" charset="0"/>
              </a:rPr>
              <a:t>Mulhouse</a:t>
            </a:r>
            <a:r>
              <a:rPr lang="fr-FR" sz="900" kern="1200" dirty="0">
                <a:solidFill>
                  <a:schemeClr val="tx1"/>
                </a:solidFill>
                <a:effectLst/>
                <a:latin typeface="Arial" pitchFamily="34" charset="0"/>
                <a:ea typeface="MS Gothic" pitchFamily="49" charset="-128"/>
                <a:cs typeface="Arial" pitchFamily="34" charset="0"/>
              </a:rPr>
              <a:t>– 04 82 53 21 77</a:t>
            </a:r>
          </a:p>
          <a:p>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Rectangle 4"/>
          <p:cNvSpPr/>
          <p:nvPr/>
        </p:nvSpPr>
        <p:spPr>
          <a:xfrm>
            <a:off x="3348038" y="2479675"/>
            <a:ext cx="431800" cy="22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Espace réservé du texte 2"/>
          <p:cNvSpPr>
            <a:spLocks noGrp="1"/>
          </p:cNvSpPr>
          <p:nvPr>
            <p:ph idx="1"/>
          </p:nvPr>
        </p:nvSpPr>
        <p:spPr>
          <a:xfrm>
            <a:off x="467544" y="681540"/>
            <a:ext cx="8229600" cy="3996444"/>
          </a:xfrm>
          <a:prstGeom prst="rect">
            <a:avLst/>
          </a:prstGeom>
        </p:spPr>
        <p:txBody>
          <a:bodyPr rtlCol="0">
            <a:normAutofit/>
          </a:bodyPr>
          <a:lstStyle>
            <a:lvl1pPr>
              <a:buFont typeface="Arial" pitchFamily="34" charset="0"/>
              <a:buChar char="•"/>
              <a:defRPr lang="fr-FR" sz="2400" kern="1200" dirty="0" smtClean="0">
                <a:solidFill>
                  <a:schemeClr val="tx1"/>
                </a:solidFill>
                <a:latin typeface="Century Gothic" pitchFamily="34" charset="0"/>
                <a:ea typeface="+mn-ea"/>
                <a:cs typeface="+mn-cs"/>
              </a:defRPr>
            </a:lvl1pPr>
            <a:lvl2pPr>
              <a:defRPr lang="fr-FR" sz="2000" kern="1200" dirty="0" smtClean="0">
                <a:solidFill>
                  <a:schemeClr val="tx1"/>
                </a:solidFill>
                <a:latin typeface="Century Gothic" pitchFamily="34" charset="0"/>
                <a:ea typeface="+mn-ea"/>
                <a:cs typeface="+mn-cs"/>
              </a:defRPr>
            </a:lvl2pPr>
            <a:lvl3pPr>
              <a:defRPr lang="fr-FR" sz="1800" kern="1200" dirty="0" smtClean="0">
                <a:solidFill>
                  <a:schemeClr val="tx1"/>
                </a:solidFill>
                <a:latin typeface="Century Gothic" pitchFamily="34" charset="0"/>
                <a:ea typeface="+mn-ea"/>
                <a:cs typeface="+mn-cs"/>
              </a:defRPr>
            </a:lvl3pPr>
            <a:lvl4pPr>
              <a:defRPr lang="fr-FR" sz="1800" kern="1200" dirty="0" smtClean="0">
                <a:solidFill>
                  <a:schemeClr val="tx1"/>
                </a:solidFill>
                <a:latin typeface="Century Gothic" pitchFamily="34" charset="0"/>
                <a:ea typeface="+mn-ea"/>
                <a:cs typeface="+mn-cs"/>
              </a:defRPr>
            </a:lvl4pPr>
            <a:lvl5pPr>
              <a:defRPr lang="fr-FR" sz="1800" kern="1200" dirty="0">
                <a:solidFill>
                  <a:schemeClr val="tx1"/>
                </a:solidFill>
                <a:latin typeface="Century Gothic" pitchFamily="34" charset="0"/>
                <a:ea typeface="+mn-ea"/>
                <a:cs typeface="+mn-cs"/>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4" name="Espace réservé du titre 1"/>
          <p:cNvSpPr>
            <a:spLocks noGrp="1"/>
          </p:cNvSpPr>
          <p:nvPr>
            <p:ph type="title"/>
          </p:nvPr>
        </p:nvSpPr>
        <p:spPr>
          <a:xfrm>
            <a:off x="0" y="0"/>
            <a:ext cx="9144000" cy="519522"/>
          </a:xfrm>
          <a:prstGeom prst="rect">
            <a:avLst/>
          </a:prstGeom>
        </p:spPr>
        <p:txBody>
          <a:bodyPr rtlCol="0">
            <a:noAutofit/>
          </a:bodyPr>
          <a:lstStyle>
            <a:lvl1pPr>
              <a:defRPr>
                <a:latin typeface="Rubik"/>
              </a:defRPr>
            </a:lvl1pPr>
          </a:lstStyle>
          <a:p>
            <a:r>
              <a:rPr lang="fr-FR" dirty="0"/>
              <a:t>Cliquez pour modifier le style du titre</a:t>
            </a:r>
          </a:p>
        </p:txBody>
      </p:sp>
      <p:sp>
        <p:nvSpPr>
          <p:cNvPr id="7" name="Espace réservé de la date 3"/>
          <p:cNvSpPr>
            <a:spLocks noGrp="1"/>
          </p:cNvSpPr>
          <p:nvPr>
            <p:ph type="dt" sz="half" idx="10"/>
          </p:nvPr>
        </p:nvSpPr>
        <p:spPr/>
        <p:txBody>
          <a:bodyPr/>
          <a:lstStyle>
            <a:lvl1pPr algn="l">
              <a:defRPr sz="1200">
                <a:solidFill>
                  <a:schemeClr val="tx1">
                    <a:tint val="75000"/>
                  </a:schemeClr>
                </a:solidFill>
                <a:latin typeface="Century Gothic" pitchFamily="34" charset="0"/>
              </a:defRPr>
            </a:lvl1pPr>
          </a:lstStyle>
          <a:p>
            <a:pPr>
              <a:defRPr/>
            </a:pPr>
            <a:fld id="{32B72FAC-87DA-418C-A368-CBD0279CE444}" type="datetimeFigureOut">
              <a:rPr lang="fr-FR"/>
              <a:pPr>
                <a:defRPr/>
              </a:pPr>
              <a:t>24/07/2020</a:t>
            </a:fld>
            <a:endParaRPr lang="fr-FR" dirty="0"/>
          </a:p>
        </p:txBody>
      </p:sp>
      <p:sp>
        <p:nvSpPr>
          <p:cNvPr id="8" name="Espace réservé du pied de page 4"/>
          <p:cNvSpPr>
            <a:spLocks noGrp="1"/>
          </p:cNvSpPr>
          <p:nvPr>
            <p:ph type="ftr" sz="quarter" idx="11"/>
          </p:nvPr>
        </p:nvSpPr>
        <p:spPr/>
        <p:txBody>
          <a:bodyPr/>
          <a:lstStyle>
            <a:lvl1pPr algn="ctr">
              <a:defRPr sz="1200">
                <a:solidFill>
                  <a:schemeClr val="tx1">
                    <a:tint val="75000"/>
                  </a:schemeClr>
                </a:solidFill>
                <a:latin typeface="Century Gothic" pitchFamily="34" charset="0"/>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lgn="r">
              <a:defRPr sz="1200">
                <a:solidFill>
                  <a:schemeClr val="tx1">
                    <a:tint val="75000"/>
                  </a:schemeClr>
                </a:solidFill>
                <a:latin typeface="Century Gothic" pitchFamily="34" charset="0"/>
              </a:defRPr>
            </a:lvl1pPr>
          </a:lstStyle>
          <a:p>
            <a:pPr>
              <a:defRPr/>
            </a:pPr>
            <a:fld id="{0BBA3F49-5969-4C2F-9041-5B5D6B7D90B1}" type="slidenum">
              <a:rPr lang="fr-FR"/>
              <a:pPr>
                <a:defRPr/>
              </a:pPr>
              <a:t>‹N°›</a:t>
            </a:fld>
            <a:endParaRPr lang="fr-F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pic>
        <p:nvPicPr>
          <p:cNvPr id="3" name="Picture 1"/>
          <p:cNvPicPr>
            <a:picLocks noChangeAspect="1" noChangeArrowheads="1"/>
          </p:cNvPicPr>
          <p:nvPr userDrawn="1"/>
        </p:nvPicPr>
        <p:blipFill>
          <a:blip r:embed="rId2" cstate="print"/>
          <a:srcRect l="8302" t="50539" r="48524" b="25572"/>
          <a:stretch>
            <a:fillRect/>
          </a:stretch>
        </p:blipFill>
        <p:spPr bwMode="auto">
          <a:xfrm>
            <a:off x="2123728" y="3291830"/>
            <a:ext cx="1821954" cy="537325"/>
          </a:xfrm>
          <a:prstGeom prst="rect">
            <a:avLst/>
          </a:prstGeom>
          <a:noFill/>
          <a:ln w="9525">
            <a:noFill/>
            <a:miter lim="800000"/>
            <a:headEnd/>
            <a:tailEnd/>
          </a:ln>
        </p:spPr>
      </p:pic>
      <p:pic>
        <p:nvPicPr>
          <p:cNvPr id="4" name="Picture 2" descr="D:\Dropbox\PROMOTION GENERALE\8-PHOTOTHEQUE\Logos adhérents et divers\Logos Club_Partenaires\grdf_300x177.png"/>
          <p:cNvPicPr>
            <a:picLocks noChangeAspect="1" noChangeArrowheads="1"/>
          </p:cNvPicPr>
          <p:nvPr userDrawn="1"/>
        </p:nvPicPr>
        <p:blipFill>
          <a:blip r:embed="rId3" cstate="print"/>
          <a:srcRect/>
          <a:stretch>
            <a:fillRect/>
          </a:stretch>
        </p:blipFill>
        <p:spPr bwMode="auto">
          <a:xfrm>
            <a:off x="5580112" y="1022236"/>
            <a:ext cx="2016224" cy="1189474"/>
          </a:xfrm>
          <a:prstGeom prst="rect">
            <a:avLst/>
          </a:prstGeom>
          <a:noFill/>
          <a:ln w="9525">
            <a:noFill/>
            <a:miter lim="800000"/>
            <a:headEnd/>
            <a:tailEnd/>
          </a:ln>
        </p:spPr>
      </p:pic>
      <p:pic>
        <p:nvPicPr>
          <p:cNvPr id="6" name="Picture 11"/>
          <p:cNvPicPr>
            <a:picLocks noChangeAspect="1" noChangeArrowheads="1"/>
          </p:cNvPicPr>
          <p:nvPr userDrawn="1"/>
        </p:nvPicPr>
        <p:blipFill>
          <a:blip r:embed="rId4" cstate="print"/>
          <a:srcRect/>
          <a:stretch>
            <a:fillRect/>
          </a:stretch>
        </p:blipFill>
        <p:spPr bwMode="auto">
          <a:xfrm>
            <a:off x="4139952" y="3003798"/>
            <a:ext cx="935682" cy="935682"/>
          </a:xfrm>
          <a:prstGeom prst="rect">
            <a:avLst/>
          </a:prstGeom>
          <a:noFill/>
          <a:ln w="9525">
            <a:noFill/>
            <a:miter lim="800000"/>
            <a:headEnd/>
            <a:tailEnd/>
          </a:ln>
        </p:spPr>
      </p:pic>
      <p:pic>
        <p:nvPicPr>
          <p:cNvPr id="7" name="Picture 7" descr="D:\Dropbox\PROMOTION GENERALE\8-PHOTOTHEQUE\Logos adhérents et divers\Logos Club_Partenaires\Logos archive 2013\isover.jpg"/>
          <p:cNvPicPr>
            <a:picLocks noChangeAspect="1" noChangeArrowheads="1"/>
          </p:cNvPicPr>
          <p:nvPr userDrawn="1"/>
        </p:nvPicPr>
        <p:blipFill>
          <a:blip r:embed="rId5" cstate="print"/>
          <a:srcRect/>
          <a:stretch>
            <a:fillRect/>
          </a:stretch>
        </p:blipFill>
        <p:spPr bwMode="auto">
          <a:xfrm>
            <a:off x="395536" y="3363838"/>
            <a:ext cx="1429842" cy="465070"/>
          </a:xfrm>
          <a:prstGeom prst="rect">
            <a:avLst/>
          </a:prstGeom>
          <a:noFill/>
          <a:ln w="9525">
            <a:noFill/>
            <a:miter lim="800000"/>
            <a:headEnd/>
            <a:tailEnd/>
          </a:ln>
        </p:spPr>
      </p:pic>
      <p:pic>
        <p:nvPicPr>
          <p:cNvPr id="10" name="Picture 8"/>
          <p:cNvPicPr>
            <a:picLocks noChangeAspect="1" noChangeArrowheads="1"/>
          </p:cNvPicPr>
          <p:nvPr userDrawn="1"/>
        </p:nvPicPr>
        <p:blipFill>
          <a:blip r:embed="rId6" cstate="print"/>
          <a:srcRect/>
          <a:stretch>
            <a:fillRect/>
          </a:stretch>
        </p:blipFill>
        <p:spPr bwMode="auto">
          <a:xfrm>
            <a:off x="5148064" y="3147814"/>
            <a:ext cx="2339752" cy="775859"/>
          </a:xfrm>
          <a:prstGeom prst="rect">
            <a:avLst/>
          </a:prstGeom>
          <a:noFill/>
          <a:ln w="9525">
            <a:noFill/>
            <a:miter lim="800000"/>
            <a:headEnd/>
            <a:tailEnd/>
          </a:ln>
        </p:spPr>
      </p:pic>
      <p:pic>
        <p:nvPicPr>
          <p:cNvPr id="11" name="Picture 1" descr="C:\Users\elodie\Desktop\bande pp AG.png"/>
          <p:cNvPicPr>
            <a:picLocks noChangeAspect="1" noChangeArrowheads="1"/>
          </p:cNvPicPr>
          <p:nvPr userDrawn="1"/>
        </p:nvPicPr>
        <p:blipFill>
          <a:blip r:embed="rId7" cstate="print"/>
          <a:srcRect/>
          <a:stretch>
            <a:fillRect/>
          </a:stretch>
        </p:blipFill>
        <p:spPr bwMode="auto">
          <a:xfrm>
            <a:off x="0" y="4630738"/>
            <a:ext cx="9144000" cy="512762"/>
          </a:xfrm>
          <a:prstGeom prst="rect">
            <a:avLst/>
          </a:prstGeom>
          <a:noFill/>
          <a:ln w="9525">
            <a:noFill/>
            <a:miter lim="800000"/>
            <a:headEnd/>
            <a:tailEnd/>
          </a:ln>
        </p:spPr>
      </p:pic>
      <p:pic>
        <p:nvPicPr>
          <p:cNvPr id="12" name="Picture 2" descr="C:\Users\elodie\Desktop\Logo-effinergie_base-line_quadri.png"/>
          <p:cNvPicPr>
            <a:picLocks noChangeAspect="1" noChangeArrowheads="1"/>
          </p:cNvPicPr>
          <p:nvPr userDrawn="1"/>
        </p:nvPicPr>
        <p:blipFill>
          <a:blip r:embed="rId8" cstate="print"/>
          <a:srcRect/>
          <a:stretch>
            <a:fillRect/>
          </a:stretch>
        </p:blipFill>
        <p:spPr bwMode="auto">
          <a:xfrm>
            <a:off x="7500938" y="242888"/>
            <a:ext cx="1071562" cy="409575"/>
          </a:xfrm>
          <a:prstGeom prst="rect">
            <a:avLst/>
          </a:prstGeom>
          <a:noFill/>
          <a:ln w="9525">
            <a:noFill/>
            <a:miter lim="800000"/>
            <a:headEnd/>
            <a:tailEnd/>
          </a:ln>
        </p:spPr>
      </p:pic>
      <p:sp>
        <p:nvSpPr>
          <p:cNvPr id="9" name="Titre 1"/>
          <p:cNvSpPr>
            <a:spLocks noGrp="1"/>
          </p:cNvSpPr>
          <p:nvPr>
            <p:ph type="title"/>
          </p:nvPr>
        </p:nvSpPr>
        <p:spPr>
          <a:xfrm>
            <a:off x="0" y="0"/>
            <a:ext cx="5286380" cy="648072"/>
          </a:xfrm>
          <a:solidFill>
            <a:schemeClr val="bg2">
              <a:lumMod val="90000"/>
              <a:alpha val="0"/>
            </a:schemeClr>
          </a:solidFill>
        </p:spPr>
        <p:txBody>
          <a:bodyPr anchor="t">
            <a:noAutofit/>
          </a:bodyPr>
          <a:lstStyle>
            <a:lvl1pPr algn="l">
              <a:defRPr sz="3600" b="0" cap="none">
                <a:solidFill>
                  <a:srgbClr val="00B050"/>
                </a:solidFill>
                <a:latin typeface="Century Gothic" pitchFamily="34" charset="0"/>
                <a:cs typeface="Arial" pitchFamily="34" charset="0"/>
              </a:defRPr>
            </a:lvl1pPr>
          </a:lstStyle>
          <a:p>
            <a:r>
              <a:rPr lang="fr-FR"/>
              <a:t>Cliquez pour modifier le style du titre</a:t>
            </a:r>
            <a:endParaRPr lang="fr-FR" dirty="0"/>
          </a:p>
        </p:txBody>
      </p:sp>
      <p:sp>
        <p:nvSpPr>
          <p:cNvPr id="13" name="Espace réservé de la date 3"/>
          <p:cNvSpPr>
            <a:spLocks noGrp="1"/>
          </p:cNvSpPr>
          <p:nvPr>
            <p:ph type="dt" sz="half" idx="10"/>
          </p:nvPr>
        </p:nvSpPr>
        <p:spPr/>
        <p:txBody>
          <a:bodyPr/>
          <a:lstStyle>
            <a:lvl1pPr>
              <a:defRPr/>
            </a:lvl1pPr>
          </a:lstStyle>
          <a:p>
            <a:pPr>
              <a:defRPr/>
            </a:pPr>
            <a:fld id="{AAE4DFAB-9F21-4E49-84BF-832A39A1A1AF}" type="datetimeFigureOut">
              <a:rPr lang="fr-FR"/>
              <a:pPr>
                <a:defRPr/>
              </a:pPr>
              <a:t>24/07/2020</a:t>
            </a:fld>
            <a:endParaRPr lang="fr-FR" dirty="0"/>
          </a:p>
        </p:txBody>
      </p:sp>
      <p:sp>
        <p:nvSpPr>
          <p:cNvPr id="14" name="Espace réservé du pied de page 4"/>
          <p:cNvSpPr>
            <a:spLocks noGrp="1"/>
          </p:cNvSpPr>
          <p:nvPr>
            <p:ph type="ftr" sz="quarter" idx="11"/>
          </p:nvPr>
        </p:nvSpPr>
        <p:spPr/>
        <p:txBody>
          <a:bodyPr/>
          <a:lstStyle>
            <a:lvl1pPr>
              <a:defRPr/>
            </a:lvl1pPr>
          </a:lstStyle>
          <a:p>
            <a:pPr>
              <a:defRPr/>
            </a:pPr>
            <a:endParaRPr lang="fr-FR"/>
          </a:p>
        </p:txBody>
      </p:sp>
      <p:sp>
        <p:nvSpPr>
          <p:cNvPr id="15" name="Espace réservé du numéro de diapositive 5"/>
          <p:cNvSpPr>
            <a:spLocks noGrp="1"/>
          </p:cNvSpPr>
          <p:nvPr>
            <p:ph type="sldNum" sz="quarter" idx="12"/>
          </p:nvPr>
        </p:nvSpPr>
        <p:spPr>
          <a:xfrm>
            <a:off x="7010400" y="4870450"/>
            <a:ext cx="2133600" cy="273050"/>
          </a:xfrm>
        </p:spPr>
        <p:txBody>
          <a:bodyPr/>
          <a:lstStyle>
            <a:lvl1pPr>
              <a:defRPr>
                <a:solidFill>
                  <a:schemeClr val="bg1"/>
                </a:solidFill>
              </a:defRPr>
            </a:lvl1pPr>
          </a:lstStyle>
          <a:p>
            <a:pPr>
              <a:defRPr/>
            </a:pPr>
            <a:fld id="{BA5E525B-D824-492F-9C60-07CFF335BFCD}" type="slidenum">
              <a:rPr lang="fr-FR"/>
              <a:pPr>
                <a:defRPr/>
              </a:pPr>
              <a:t>‹N°›</a:t>
            </a:fld>
            <a:endParaRPr lang="fr-FR"/>
          </a:p>
        </p:txBody>
      </p:sp>
      <p:pic>
        <p:nvPicPr>
          <p:cNvPr id="16" name="Picture 3"/>
          <p:cNvPicPr>
            <a:picLocks noChangeAspect="1" noChangeArrowheads="1"/>
          </p:cNvPicPr>
          <p:nvPr userDrawn="1"/>
        </p:nvPicPr>
        <p:blipFill>
          <a:blip r:embed="rId9" cstate="print"/>
          <a:srcRect/>
          <a:stretch>
            <a:fillRect/>
          </a:stretch>
        </p:blipFill>
        <p:spPr bwMode="auto">
          <a:xfrm>
            <a:off x="7596336" y="2787774"/>
            <a:ext cx="877192" cy="1443608"/>
          </a:xfrm>
          <a:prstGeom prst="rect">
            <a:avLst/>
          </a:prstGeom>
          <a:noFill/>
          <a:ln w="9525">
            <a:noFill/>
            <a:miter lim="800000"/>
            <a:headEnd/>
            <a:tailEnd/>
          </a:ln>
        </p:spPr>
      </p:pic>
      <p:pic>
        <p:nvPicPr>
          <p:cNvPr id="17" name="Picture 4" descr="RÃ©sultat de recherche d'images pour &quot;prestaterre certification&quot;"/>
          <p:cNvPicPr>
            <a:picLocks noChangeAspect="1" noChangeArrowheads="1"/>
          </p:cNvPicPr>
          <p:nvPr userDrawn="1"/>
        </p:nvPicPr>
        <p:blipFill>
          <a:blip r:embed="rId10" cstate="print"/>
          <a:srcRect/>
          <a:stretch>
            <a:fillRect/>
          </a:stretch>
        </p:blipFill>
        <p:spPr bwMode="auto">
          <a:xfrm>
            <a:off x="1907704" y="699542"/>
            <a:ext cx="2016224" cy="1637105"/>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Titre 1"/>
          <p:cNvSpPr txBox="1">
            <a:spLocks/>
          </p:cNvSpPr>
          <p:nvPr userDrawn="1"/>
        </p:nvSpPr>
        <p:spPr>
          <a:xfrm>
            <a:off x="0" y="0"/>
            <a:ext cx="9144000" cy="519113"/>
          </a:xfrm>
          <a:prstGeom prst="rect">
            <a:avLst/>
          </a:prstGeom>
          <a:solidFill>
            <a:schemeClr val="bg1"/>
          </a:solidFill>
          <a:ln>
            <a:noFill/>
          </a:ln>
          <a:effectLst>
            <a:outerShdw blurRad="50800" dist="38100" dir="5400000" algn="t" rotWithShape="0">
              <a:schemeClr val="bg1">
                <a:lumMod val="65000"/>
                <a:alpha val="40000"/>
              </a:schemeClr>
            </a:outerShdw>
          </a:effectLst>
        </p:spPr>
        <p:txBody>
          <a:bodyPr anchor="ctr"/>
          <a:lstStyle/>
          <a:p>
            <a:pPr>
              <a:defRPr/>
            </a:pPr>
            <a:endParaRPr lang="fr-FR" sz="4000" b="1" spc="-100" dirty="0">
              <a:solidFill>
                <a:srgbClr val="0070C0"/>
              </a:solidFill>
              <a:latin typeface="Bradley Hand ITC" pitchFamily="66" charset="0"/>
            </a:endParaRPr>
          </a:p>
        </p:txBody>
      </p:sp>
      <p:pic>
        <p:nvPicPr>
          <p:cNvPr id="6" name="Image 7" descr="logo effinergie sept 2017.jpg"/>
          <p:cNvPicPr>
            <a:picLocks noChangeAspect="1"/>
          </p:cNvPicPr>
          <p:nvPr userDrawn="1"/>
        </p:nvPicPr>
        <p:blipFill>
          <a:blip r:embed="rId2" cstate="print"/>
          <a:srcRect/>
          <a:stretch>
            <a:fillRect/>
          </a:stretch>
        </p:blipFill>
        <p:spPr bwMode="auto">
          <a:xfrm>
            <a:off x="8027988" y="57150"/>
            <a:ext cx="1122362" cy="404813"/>
          </a:xfrm>
          <a:prstGeom prst="rect">
            <a:avLst/>
          </a:prstGeom>
          <a:noFill/>
          <a:ln w="9525">
            <a:noFill/>
            <a:miter lim="800000"/>
            <a:headEnd/>
            <a:tailEnd/>
          </a:ln>
        </p:spPr>
      </p:pic>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sz="half" idx="1"/>
          </p:nvPr>
        </p:nvSpPr>
        <p:spPr>
          <a:xfrm>
            <a:off x="457200" y="1200151"/>
            <a:ext cx="4038600" cy="3394472"/>
          </a:xfrm>
        </p:spPr>
        <p:txBody>
          <a:bodyPr/>
          <a:lstStyle>
            <a:lvl1pPr>
              <a:defRPr lang="fr-FR" sz="2400" kern="1200" dirty="0" smtClean="0">
                <a:solidFill>
                  <a:schemeClr val="tx1"/>
                </a:solidFill>
                <a:latin typeface="Century Gothic" pitchFamily="34" charset="0"/>
                <a:ea typeface="+mn-ea"/>
                <a:cs typeface="+mn-cs"/>
              </a:defRPr>
            </a:lvl1pPr>
            <a:lvl2pPr>
              <a:defRPr lang="fr-FR" sz="2000" kern="1200" dirty="0" smtClean="0">
                <a:solidFill>
                  <a:schemeClr val="tx1"/>
                </a:solidFill>
                <a:latin typeface="Century Gothic" pitchFamily="34" charset="0"/>
                <a:ea typeface="+mn-ea"/>
                <a:cs typeface="+mn-cs"/>
              </a:defRPr>
            </a:lvl2pPr>
            <a:lvl3pPr>
              <a:defRPr lang="fr-FR" sz="1800" kern="1200" dirty="0" smtClean="0">
                <a:solidFill>
                  <a:schemeClr val="tx1"/>
                </a:solidFill>
                <a:latin typeface="Century Gothic" pitchFamily="34" charset="0"/>
                <a:ea typeface="+mn-ea"/>
                <a:cs typeface="+mn-cs"/>
              </a:defRPr>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200151"/>
            <a:ext cx="4038600" cy="3394472"/>
          </a:xfrm>
        </p:spPr>
        <p:txBody>
          <a:bodyPr/>
          <a:lstStyle>
            <a:lvl1pPr>
              <a:defRPr lang="fr-FR" sz="2400" kern="1200" dirty="0" smtClean="0">
                <a:solidFill>
                  <a:schemeClr val="tx1"/>
                </a:solidFill>
                <a:latin typeface="Century Gothic" pitchFamily="34" charset="0"/>
                <a:ea typeface="+mn-ea"/>
                <a:cs typeface="+mn-cs"/>
              </a:defRPr>
            </a:lvl1pPr>
            <a:lvl2pPr>
              <a:defRPr lang="fr-FR" sz="2000" kern="1200" dirty="0" smtClean="0">
                <a:solidFill>
                  <a:schemeClr val="tx1"/>
                </a:solidFill>
                <a:latin typeface="Century Gothic" pitchFamily="34" charset="0"/>
                <a:ea typeface="+mn-ea"/>
                <a:cs typeface="+mn-cs"/>
              </a:defRPr>
            </a:lvl2pPr>
            <a:lvl3pPr>
              <a:defRPr lang="fr-FR" sz="1800" kern="1200" dirty="0" smtClean="0">
                <a:solidFill>
                  <a:schemeClr val="tx1"/>
                </a:solidFill>
                <a:latin typeface="Century Gothic" pitchFamily="34" charset="0"/>
                <a:ea typeface="+mn-ea"/>
                <a:cs typeface="+mn-cs"/>
              </a:defRPr>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4"/>
          <p:cNvSpPr>
            <a:spLocks noGrp="1"/>
          </p:cNvSpPr>
          <p:nvPr>
            <p:ph type="dt" sz="half" idx="10"/>
          </p:nvPr>
        </p:nvSpPr>
        <p:spPr/>
        <p:txBody>
          <a:bodyPr/>
          <a:lstStyle>
            <a:lvl1pPr>
              <a:defRPr/>
            </a:lvl1pPr>
          </a:lstStyle>
          <a:p>
            <a:pPr>
              <a:defRPr/>
            </a:pPr>
            <a:fld id="{F7622224-ED8B-4407-A549-FF165621FD76}" type="datetimeFigureOut">
              <a:rPr lang="fr-FR"/>
              <a:pPr>
                <a:defRPr/>
              </a:pPr>
              <a:t>24/07/2020</a:t>
            </a:fld>
            <a:endParaRPr lang="fr-FR"/>
          </a:p>
        </p:txBody>
      </p:sp>
      <p:sp>
        <p:nvSpPr>
          <p:cNvPr id="8" name="Espace réservé du pied de page 5"/>
          <p:cNvSpPr>
            <a:spLocks noGrp="1"/>
          </p:cNvSpPr>
          <p:nvPr>
            <p:ph type="ftr" sz="quarter" idx="11"/>
          </p:nvPr>
        </p:nvSpPr>
        <p:spPr/>
        <p:txBody>
          <a:bodyPr/>
          <a:lstStyle>
            <a:lvl1pPr>
              <a:defRPr/>
            </a:lvl1pPr>
          </a:lstStyle>
          <a:p>
            <a:pPr>
              <a:defRPr/>
            </a:pPr>
            <a:endParaRPr lang="fr-FR"/>
          </a:p>
        </p:txBody>
      </p:sp>
      <p:sp>
        <p:nvSpPr>
          <p:cNvPr id="9" name="Espace réservé du numéro de diapositive 6"/>
          <p:cNvSpPr>
            <a:spLocks noGrp="1"/>
          </p:cNvSpPr>
          <p:nvPr>
            <p:ph type="sldNum" sz="quarter" idx="12"/>
          </p:nvPr>
        </p:nvSpPr>
        <p:spPr/>
        <p:txBody>
          <a:bodyPr/>
          <a:lstStyle>
            <a:lvl1pPr>
              <a:defRPr/>
            </a:lvl1pPr>
          </a:lstStyle>
          <a:p>
            <a:pPr>
              <a:defRPr/>
            </a:pPr>
            <a:fld id="{F2AC9FE7-908D-478A-8A6B-7A80E2832D38}" type="slidenum">
              <a:rPr lang="fr-FR"/>
              <a:pPr>
                <a:defRP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7" name="Titre 1"/>
          <p:cNvSpPr txBox="1">
            <a:spLocks/>
          </p:cNvSpPr>
          <p:nvPr userDrawn="1"/>
        </p:nvSpPr>
        <p:spPr>
          <a:xfrm>
            <a:off x="0" y="0"/>
            <a:ext cx="9144000" cy="519113"/>
          </a:xfrm>
          <a:prstGeom prst="rect">
            <a:avLst/>
          </a:prstGeom>
          <a:solidFill>
            <a:schemeClr val="bg1"/>
          </a:solidFill>
          <a:ln>
            <a:noFill/>
          </a:ln>
          <a:effectLst>
            <a:outerShdw blurRad="50800" dist="38100" dir="5400000" algn="t" rotWithShape="0">
              <a:schemeClr val="bg1">
                <a:lumMod val="65000"/>
                <a:alpha val="40000"/>
              </a:schemeClr>
            </a:outerShdw>
          </a:effectLst>
        </p:spPr>
        <p:txBody>
          <a:bodyPr anchor="ctr"/>
          <a:lstStyle/>
          <a:p>
            <a:pPr>
              <a:defRPr/>
            </a:pPr>
            <a:endParaRPr lang="fr-FR" sz="4000" b="1" spc="-100" dirty="0">
              <a:solidFill>
                <a:srgbClr val="0070C0"/>
              </a:solidFill>
              <a:latin typeface="Bradley Hand ITC" pitchFamily="66" charset="0"/>
            </a:endParaRPr>
          </a:p>
        </p:txBody>
      </p:sp>
      <p:pic>
        <p:nvPicPr>
          <p:cNvPr id="8" name="Image 7" descr="logo effinergie sept 2017.jpg"/>
          <p:cNvPicPr>
            <a:picLocks noChangeAspect="1"/>
          </p:cNvPicPr>
          <p:nvPr userDrawn="1"/>
        </p:nvPicPr>
        <p:blipFill>
          <a:blip r:embed="rId2" cstate="print"/>
          <a:srcRect/>
          <a:stretch>
            <a:fillRect/>
          </a:stretch>
        </p:blipFill>
        <p:spPr bwMode="auto">
          <a:xfrm>
            <a:off x="8027988" y="57150"/>
            <a:ext cx="1122362" cy="404813"/>
          </a:xfrm>
          <a:prstGeom prst="rect">
            <a:avLst/>
          </a:prstGeom>
          <a:noFill/>
          <a:ln w="9525">
            <a:noFill/>
            <a:miter lim="800000"/>
            <a:headEnd/>
            <a:tailEnd/>
          </a:ln>
        </p:spPr>
      </p:pic>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0">
                <a:solidFill>
                  <a:srgbClr val="69A7D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45026" y="1151335"/>
            <a:ext cx="4041775" cy="479822"/>
          </a:xfrm>
        </p:spPr>
        <p:txBody>
          <a:bodyPr anchor="b">
            <a:noAutofit/>
          </a:bodyPr>
          <a:lstStyle>
            <a:lvl1pPr marL="0" indent="0">
              <a:buNone/>
              <a:defRPr lang="fr-FR" sz="2400" b="0" kern="1200" dirty="0" smtClean="0">
                <a:solidFill>
                  <a:srgbClr val="69A7DA"/>
                </a:solidFill>
                <a:latin typeface="Century Gothic"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e la date 6"/>
          <p:cNvSpPr>
            <a:spLocks noGrp="1"/>
          </p:cNvSpPr>
          <p:nvPr>
            <p:ph type="dt" sz="half" idx="10"/>
          </p:nvPr>
        </p:nvSpPr>
        <p:spPr/>
        <p:txBody>
          <a:bodyPr/>
          <a:lstStyle>
            <a:lvl1pPr>
              <a:defRPr/>
            </a:lvl1pPr>
          </a:lstStyle>
          <a:p>
            <a:pPr>
              <a:defRPr/>
            </a:pPr>
            <a:fld id="{E5E22478-A99C-406A-BA6F-3CDC15FA922A}" type="datetimeFigureOut">
              <a:rPr lang="fr-FR"/>
              <a:pPr>
                <a:defRPr/>
              </a:pPr>
              <a:t>24/07/2020</a:t>
            </a:fld>
            <a:endParaRPr lang="fr-FR"/>
          </a:p>
        </p:txBody>
      </p:sp>
      <p:sp>
        <p:nvSpPr>
          <p:cNvPr id="10" name="Espace réservé du pied de page 7"/>
          <p:cNvSpPr>
            <a:spLocks noGrp="1"/>
          </p:cNvSpPr>
          <p:nvPr>
            <p:ph type="ftr" sz="quarter" idx="11"/>
          </p:nvPr>
        </p:nvSpPr>
        <p:spPr/>
        <p:txBody>
          <a:bodyPr/>
          <a:lstStyle>
            <a:lvl1pPr>
              <a:defRPr/>
            </a:lvl1pPr>
          </a:lstStyle>
          <a:p>
            <a:pPr>
              <a:defRPr/>
            </a:pPr>
            <a:endParaRPr lang="fr-FR"/>
          </a:p>
        </p:txBody>
      </p:sp>
      <p:sp>
        <p:nvSpPr>
          <p:cNvPr id="11" name="Espace réservé du numéro de diapositive 8"/>
          <p:cNvSpPr>
            <a:spLocks noGrp="1"/>
          </p:cNvSpPr>
          <p:nvPr>
            <p:ph type="sldNum" sz="quarter" idx="12"/>
          </p:nvPr>
        </p:nvSpPr>
        <p:spPr/>
        <p:txBody>
          <a:bodyPr/>
          <a:lstStyle>
            <a:lvl1pPr>
              <a:defRPr/>
            </a:lvl1pPr>
          </a:lstStyle>
          <a:p>
            <a:pPr>
              <a:defRPr/>
            </a:pPr>
            <a:fld id="{1999CF88-9B29-452C-8C45-092DE9C2B6C4}" type="slidenum">
              <a:rPr lang="fr-FR"/>
              <a:pPr>
                <a:defRP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Titre 1"/>
          <p:cNvSpPr txBox="1">
            <a:spLocks/>
          </p:cNvSpPr>
          <p:nvPr userDrawn="1"/>
        </p:nvSpPr>
        <p:spPr>
          <a:xfrm>
            <a:off x="0" y="0"/>
            <a:ext cx="9144000" cy="519113"/>
          </a:xfrm>
          <a:prstGeom prst="rect">
            <a:avLst/>
          </a:prstGeom>
          <a:solidFill>
            <a:schemeClr val="bg1"/>
          </a:solidFill>
          <a:ln>
            <a:noFill/>
          </a:ln>
          <a:effectLst>
            <a:outerShdw blurRad="50800" dist="38100" dir="5400000" algn="t" rotWithShape="0">
              <a:schemeClr val="bg1">
                <a:lumMod val="65000"/>
                <a:alpha val="40000"/>
              </a:schemeClr>
            </a:outerShdw>
          </a:effectLst>
        </p:spPr>
        <p:txBody>
          <a:bodyPr anchor="ctr"/>
          <a:lstStyle/>
          <a:p>
            <a:pPr>
              <a:defRPr/>
            </a:pPr>
            <a:endParaRPr lang="fr-FR" sz="4000" b="1" spc="-100" dirty="0">
              <a:solidFill>
                <a:srgbClr val="0070C0"/>
              </a:solidFill>
              <a:latin typeface="Bradley Hand ITC" pitchFamily="66" charset="0"/>
            </a:endParaRPr>
          </a:p>
        </p:txBody>
      </p:sp>
      <p:pic>
        <p:nvPicPr>
          <p:cNvPr id="4" name="Image 7" descr="logo effinergie sept 2017.jpg"/>
          <p:cNvPicPr>
            <a:picLocks noChangeAspect="1"/>
          </p:cNvPicPr>
          <p:nvPr userDrawn="1"/>
        </p:nvPicPr>
        <p:blipFill>
          <a:blip r:embed="rId2" cstate="print"/>
          <a:srcRect/>
          <a:stretch>
            <a:fillRect/>
          </a:stretch>
        </p:blipFill>
        <p:spPr bwMode="auto">
          <a:xfrm>
            <a:off x="8027988" y="57150"/>
            <a:ext cx="1122362" cy="404813"/>
          </a:xfrm>
          <a:prstGeom prst="rect">
            <a:avLst/>
          </a:prstGeom>
          <a:noFill/>
          <a:ln w="9525">
            <a:noFill/>
            <a:miter lim="800000"/>
            <a:headEnd/>
            <a:tailEnd/>
          </a:ln>
        </p:spPr>
      </p:pic>
      <p:sp>
        <p:nvSpPr>
          <p:cNvPr id="2" name="Titre 1"/>
          <p:cNvSpPr>
            <a:spLocks noGrp="1"/>
          </p:cNvSpPr>
          <p:nvPr>
            <p:ph type="title"/>
          </p:nvPr>
        </p:nvSpPr>
        <p:spPr/>
        <p:txBody>
          <a:bodyPr/>
          <a:lstStyle/>
          <a:p>
            <a:r>
              <a:rPr lang="fr-FR"/>
              <a:t>Cliquez pour modifier le style du titre</a:t>
            </a:r>
          </a:p>
        </p:txBody>
      </p:sp>
      <p:sp>
        <p:nvSpPr>
          <p:cNvPr id="5" name="Espace réservé de la date 2"/>
          <p:cNvSpPr>
            <a:spLocks noGrp="1"/>
          </p:cNvSpPr>
          <p:nvPr>
            <p:ph type="dt" sz="half" idx="10"/>
          </p:nvPr>
        </p:nvSpPr>
        <p:spPr/>
        <p:txBody>
          <a:bodyPr/>
          <a:lstStyle>
            <a:lvl1pPr>
              <a:defRPr/>
            </a:lvl1pPr>
          </a:lstStyle>
          <a:p>
            <a:pPr>
              <a:defRPr/>
            </a:pPr>
            <a:fld id="{D9586A5A-810B-4848-885D-72DAD62D5818}" type="datetimeFigureOut">
              <a:rPr lang="fr-FR"/>
              <a:pPr>
                <a:defRPr/>
              </a:pPr>
              <a:t>24/07/2020</a:t>
            </a:fld>
            <a:endParaRPr lang="fr-FR"/>
          </a:p>
        </p:txBody>
      </p:sp>
      <p:sp>
        <p:nvSpPr>
          <p:cNvPr id="6" name="Espace réservé du pied de page 3"/>
          <p:cNvSpPr>
            <a:spLocks noGrp="1"/>
          </p:cNvSpPr>
          <p:nvPr>
            <p:ph type="ftr" sz="quarter" idx="11"/>
          </p:nvPr>
        </p:nvSpPr>
        <p:spPr/>
        <p:txBody>
          <a:bodyPr/>
          <a:lstStyle>
            <a:lvl1pPr>
              <a:defRPr/>
            </a:lvl1pPr>
          </a:lstStyle>
          <a:p>
            <a:pPr>
              <a:defRPr/>
            </a:pPr>
            <a:endParaRPr lang="fr-FR"/>
          </a:p>
        </p:txBody>
      </p:sp>
      <p:sp>
        <p:nvSpPr>
          <p:cNvPr id="7" name="Espace réservé du numéro de diapositive 4"/>
          <p:cNvSpPr>
            <a:spLocks noGrp="1"/>
          </p:cNvSpPr>
          <p:nvPr>
            <p:ph type="sldNum" sz="quarter" idx="12"/>
          </p:nvPr>
        </p:nvSpPr>
        <p:spPr/>
        <p:txBody>
          <a:bodyPr/>
          <a:lstStyle>
            <a:lvl1pPr>
              <a:defRPr/>
            </a:lvl1pPr>
          </a:lstStyle>
          <a:p>
            <a:pPr>
              <a:defRPr/>
            </a:pPr>
            <a:fld id="{858753AF-43B7-433D-BE3F-9FB81956942B}" type="slidenum">
              <a:rPr lang="fr-FR"/>
              <a:pPr>
                <a:defRP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5" name="Titre 1"/>
          <p:cNvSpPr txBox="1">
            <a:spLocks/>
          </p:cNvSpPr>
          <p:nvPr userDrawn="1"/>
        </p:nvSpPr>
        <p:spPr>
          <a:xfrm>
            <a:off x="0" y="0"/>
            <a:ext cx="9144000" cy="519113"/>
          </a:xfrm>
          <a:prstGeom prst="rect">
            <a:avLst/>
          </a:prstGeom>
          <a:solidFill>
            <a:schemeClr val="bg1"/>
          </a:solidFill>
          <a:ln>
            <a:noFill/>
          </a:ln>
          <a:effectLst>
            <a:outerShdw blurRad="50800" dist="38100" dir="5400000" algn="t" rotWithShape="0">
              <a:schemeClr val="bg1">
                <a:lumMod val="65000"/>
                <a:alpha val="40000"/>
              </a:schemeClr>
            </a:outerShdw>
          </a:effectLst>
        </p:spPr>
        <p:txBody>
          <a:bodyPr anchor="ctr"/>
          <a:lstStyle/>
          <a:p>
            <a:pPr>
              <a:defRPr/>
            </a:pPr>
            <a:endParaRPr lang="fr-FR" sz="4000" b="1" spc="-100" dirty="0">
              <a:solidFill>
                <a:srgbClr val="0070C0"/>
              </a:solidFill>
              <a:latin typeface="Bradley Hand ITC" pitchFamily="66" charset="0"/>
            </a:endParaRPr>
          </a:p>
        </p:txBody>
      </p:sp>
      <p:pic>
        <p:nvPicPr>
          <p:cNvPr id="6" name="Image 7" descr="logo effinergie sept 2017.jpg"/>
          <p:cNvPicPr>
            <a:picLocks noChangeAspect="1"/>
          </p:cNvPicPr>
          <p:nvPr userDrawn="1"/>
        </p:nvPicPr>
        <p:blipFill>
          <a:blip r:embed="rId2" cstate="print"/>
          <a:srcRect/>
          <a:stretch>
            <a:fillRect/>
          </a:stretch>
        </p:blipFill>
        <p:spPr bwMode="auto">
          <a:xfrm>
            <a:off x="8027988" y="57150"/>
            <a:ext cx="1122362" cy="404813"/>
          </a:xfrm>
          <a:prstGeom prst="rect">
            <a:avLst/>
          </a:prstGeom>
          <a:noFill/>
          <a:ln w="9525">
            <a:noFill/>
            <a:miter lim="800000"/>
            <a:headEnd/>
            <a:tailEnd/>
          </a:ln>
        </p:spPr>
      </p:pic>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dirty="0"/>
              <a:t>Cliquez pour modifier le style du titre</a:t>
            </a:r>
          </a:p>
        </p:txBody>
      </p:sp>
      <p:sp>
        <p:nvSpPr>
          <p:cNvPr id="3" name="Espace réservé pour une image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7" name="Espace réservé de la date 4"/>
          <p:cNvSpPr>
            <a:spLocks noGrp="1"/>
          </p:cNvSpPr>
          <p:nvPr>
            <p:ph type="dt" sz="half" idx="10"/>
          </p:nvPr>
        </p:nvSpPr>
        <p:spPr/>
        <p:txBody>
          <a:bodyPr/>
          <a:lstStyle>
            <a:lvl1pPr>
              <a:defRPr/>
            </a:lvl1pPr>
          </a:lstStyle>
          <a:p>
            <a:pPr>
              <a:defRPr/>
            </a:pPr>
            <a:fld id="{3A2EF13E-D41C-4D63-AA6F-CCABAA7FF722}" type="datetimeFigureOut">
              <a:rPr lang="fr-FR"/>
              <a:pPr>
                <a:defRPr/>
              </a:pPr>
              <a:t>24/07/2020</a:t>
            </a:fld>
            <a:endParaRPr lang="fr-FR"/>
          </a:p>
        </p:txBody>
      </p:sp>
      <p:sp>
        <p:nvSpPr>
          <p:cNvPr id="8" name="Espace réservé du pied de page 5"/>
          <p:cNvSpPr>
            <a:spLocks noGrp="1"/>
          </p:cNvSpPr>
          <p:nvPr>
            <p:ph type="ftr" sz="quarter" idx="11"/>
          </p:nvPr>
        </p:nvSpPr>
        <p:spPr/>
        <p:txBody>
          <a:bodyPr/>
          <a:lstStyle>
            <a:lvl1pPr>
              <a:defRPr/>
            </a:lvl1pPr>
          </a:lstStyle>
          <a:p>
            <a:pPr>
              <a:defRPr/>
            </a:pPr>
            <a:endParaRPr lang="fr-FR"/>
          </a:p>
        </p:txBody>
      </p:sp>
      <p:sp>
        <p:nvSpPr>
          <p:cNvPr id="9" name="Espace réservé du numéro de diapositive 6"/>
          <p:cNvSpPr>
            <a:spLocks noGrp="1"/>
          </p:cNvSpPr>
          <p:nvPr>
            <p:ph type="sldNum" sz="quarter" idx="12"/>
          </p:nvPr>
        </p:nvSpPr>
        <p:spPr/>
        <p:txBody>
          <a:bodyPr/>
          <a:lstStyle>
            <a:lvl1pPr>
              <a:defRPr/>
            </a:lvl1pPr>
          </a:lstStyle>
          <a:p>
            <a:pPr>
              <a:defRPr/>
            </a:pPr>
            <a:fld id="{785480A5-A434-4FC1-9107-6794CB0CEC85}"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8613"/>
            <a:ext cx="7772400" cy="1101725"/>
          </a:xfrm>
        </p:spPr>
        <p:txBody>
          <a:bodyPr/>
          <a:lstStyle/>
          <a:p>
            <a:r>
              <a:rPr lang="fr-FR"/>
              <a:t>Cliquez pour modifier le style du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A22155F8-9D29-48D0-BE71-1A0DC01BC992}" type="datetimeFigureOut">
              <a:rPr lang="fr-FR"/>
              <a:pPr>
                <a:defRPr/>
              </a:pPr>
              <a:t>24/07/2020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2E87659-F758-4189-8FB6-895581E4712F}"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01ABC0A-1A8C-4A9B-AB41-1C8B46228C61}" type="datetimeFigureOut">
              <a:rPr lang="fr-FR"/>
              <a:pPr>
                <a:defRPr/>
              </a:pPr>
              <a:t>24/07/2020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D32D0A32-BBE8-4FD2-A6A6-3EEFEED33F3E}"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0" name="Espace réservé du texte 2"/>
          <p:cNvSpPr>
            <a:spLocks noGrp="1"/>
          </p:cNvSpPr>
          <p:nvPr>
            <p:ph idx="1"/>
          </p:nvPr>
        </p:nvSpPr>
        <p:spPr>
          <a:xfrm>
            <a:off x="467544" y="681540"/>
            <a:ext cx="8229600" cy="3996444"/>
          </a:xfrm>
          <a:prstGeom prst="rect">
            <a:avLst/>
          </a:prstGeom>
        </p:spPr>
        <p:txBody>
          <a:bodyPr rtlCol="0">
            <a:normAutofit/>
          </a:bodyPr>
          <a:lstStyle>
            <a:lvl1pPr>
              <a:buFont typeface="Arial" pitchFamily="34" charset="0"/>
              <a:buChar char="•"/>
              <a:defRPr lang="fr-FR" sz="2400" kern="1200" dirty="0" smtClean="0">
                <a:solidFill>
                  <a:schemeClr val="tx1"/>
                </a:solidFill>
                <a:latin typeface="Century Gothic" pitchFamily="34" charset="0"/>
                <a:ea typeface="+mn-ea"/>
                <a:cs typeface="+mn-cs"/>
              </a:defRPr>
            </a:lvl1pPr>
            <a:lvl2pPr>
              <a:defRPr lang="fr-FR" sz="2000" kern="1200" dirty="0" smtClean="0">
                <a:solidFill>
                  <a:schemeClr val="tx1"/>
                </a:solidFill>
                <a:latin typeface="Century Gothic" pitchFamily="34" charset="0"/>
                <a:ea typeface="+mn-ea"/>
                <a:cs typeface="+mn-cs"/>
              </a:defRPr>
            </a:lvl2pPr>
            <a:lvl3pPr>
              <a:defRPr lang="fr-FR" sz="1800" kern="1200" dirty="0" smtClean="0">
                <a:solidFill>
                  <a:schemeClr val="tx1"/>
                </a:solidFill>
                <a:latin typeface="Century Gothic" pitchFamily="34" charset="0"/>
                <a:ea typeface="+mn-ea"/>
                <a:cs typeface="+mn-cs"/>
              </a:defRPr>
            </a:lvl3pPr>
            <a:lvl4pPr>
              <a:defRPr lang="fr-FR" sz="1800" kern="1200" dirty="0" smtClean="0">
                <a:solidFill>
                  <a:schemeClr val="tx1"/>
                </a:solidFill>
                <a:latin typeface="Century Gothic" pitchFamily="34" charset="0"/>
                <a:ea typeface="+mn-ea"/>
                <a:cs typeface="+mn-cs"/>
              </a:defRPr>
            </a:lvl4pPr>
            <a:lvl5pPr>
              <a:defRPr lang="fr-FR" sz="1800" kern="1200" dirty="0">
                <a:solidFill>
                  <a:schemeClr val="tx1"/>
                </a:solidFill>
                <a:latin typeface="Century Gothic" pitchFamily="34" charset="0"/>
                <a:ea typeface="+mn-ea"/>
                <a:cs typeface="+mn-cs"/>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titre 1"/>
          <p:cNvSpPr>
            <a:spLocks noGrp="1"/>
          </p:cNvSpPr>
          <p:nvPr>
            <p:ph type="title"/>
          </p:nvPr>
        </p:nvSpPr>
        <p:spPr>
          <a:xfrm>
            <a:off x="0" y="0"/>
            <a:ext cx="9144000" cy="519522"/>
          </a:xfrm>
          <a:prstGeom prst="rect">
            <a:avLst/>
          </a:prstGeom>
        </p:spPr>
        <p:txBody>
          <a:bodyPr rtlCol="0">
            <a:noAutofit/>
          </a:bodyPr>
          <a:lstStyle>
            <a:lvl1pPr>
              <a:defRPr>
                <a:latin typeface="Rubik"/>
              </a:defRPr>
            </a:lvl1pPr>
          </a:lstStyle>
          <a:p>
            <a:r>
              <a:rPr lang="fr-FR" dirty="0"/>
              <a:t>Cliquez pour modifier le style du titre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5"/>
            <a:ext cx="7772400" cy="1022350"/>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9D28871D-4ED7-4CB6-9947-DCD4E17DB795}" type="datetimeFigureOut">
              <a:rPr lang="fr-FR"/>
              <a:pPr>
                <a:defRPr/>
              </a:pPr>
              <a:t>24/07/2020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BB12EC8-8B1A-4CBC-8B37-19FBF4133834}" type="slidenum">
              <a:rPr lang="fr-FR"/>
              <a:pPr>
                <a:defRP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27A1A409-149F-43A7-8927-65D69C3851EC}" type="datetimeFigureOut">
              <a:rPr lang="fr-FR"/>
              <a:pPr>
                <a:defRPr/>
              </a:pPr>
              <a:t>24/07/2020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49E98A4-38EE-4AF8-829F-042349FFA044}"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4F70224D-9E39-4AF5-AAAF-7358C7F12638}" type="datetimeFigureOut">
              <a:rPr lang="fr-FR"/>
              <a:pPr>
                <a:defRPr/>
              </a:pPr>
              <a:t>24/07/2020</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468330D6-C009-4822-B62F-C6E0ADD398FF}" type="slidenum">
              <a:rPr lang="fr-FR"/>
              <a:pPr>
                <a:defRP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E03469DF-A23F-45BB-9FA5-CBF58C426152}" type="datetimeFigureOut">
              <a:rPr lang="fr-FR"/>
              <a:pPr>
                <a:defRPr/>
              </a:pPr>
              <a:t>24/07/2020</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07750C68-0D6A-4AAC-8C2B-E804C18A737D}" type="slidenum">
              <a:rPr lang="fr-FR"/>
              <a:pPr>
                <a:defRPr/>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EBAA5094-DF4F-4617-BF68-706E8925C6B8}" type="datetimeFigureOut">
              <a:rPr lang="fr-FR"/>
              <a:pPr>
                <a:defRPr/>
              </a:pPr>
              <a:t>24/07/2020</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F94F8691-387C-4A87-93BF-65C657A8C5E9}" type="slidenum">
              <a:rPr lang="fr-FR"/>
              <a:pPr>
                <a:defRPr/>
              </a:pPr>
              <a:t>‹N°›</a:t>
            </a:fld>
            <a:endParaRPr 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04788"/>
            <a:ext cx="3008313" cy="871537"/>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1261B5BC-E397-469D-888D-0C36CDDE1B98}" type="datetimeFigureOut">
              <a:rPr lang="fr-FR"/>
              <a:pPr>
                <a:defRPr/>
              </a:pPr>
              <a:t>24/07/2020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2C7565ED-0335-495A-8B89-B1C0EDE519C3}" type="slidenum">
              <a:rPr lang="fr-FR"/>
              <a:pPr>
                <a:defRPr/>
              </a:pPr>
              <a:t>‹N°›</a:t>
            </a:fld>
            <a:endParaRPr 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450"/>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460375"/>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CE0221A-26FB-48B7-A1AA-1A8C9D979B74}" type="datetimeFigureOut">
              <a:rPr lang="fr-FR"/>
              <a:pPr>
                <a:defRPr/>
              </a:pPr>
              <a:t>24/07/2020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F02D30A-1691-4FC6-B3A7-AD66758386FA}" type="slidenum">
              <a:rPr lang="fr-FR"/>
              <a:pPr>
                <a:defRPr/>
              </a:pPr>
              <a:t>‹N°›</a:t>
            </a:fld>
            <a:endParaRPr 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B8E0BFBA-36D0-4010-A184-E40734028944}" type="datetimeFigureOut">
              <a:rPr lang="fr-FR"/>
              <a:pPr>
                <a:defRPr/>
              </a:pPr>
              <a:t>24/07/2020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5605CCA-BFEC-4012-8932-71FBA001E2F0}" type="slidenum">
              <a:rPr lang="fr-FR"/>
              <a:pPr>
                <a:defRPr/>
              </a:pPr>
              <a:t>‹N°›</a:t>
            </a:fld>
            <a:endParaRPr 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6375"/>
            <a:ext cx="2057400" cy="438785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06375"/>
            <a:ext cx="6019800" cy="43878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2695C290-1B97-4135-A29C-D37953F86BCE}" type="datetimeFigureOut">
              <a:rPr lang="fr-FR"/>
              <a:pPr>
                <a:defRPr/>
              </a:pPr>
              <a:t>24/07/2020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0680C8F-547D-4D6E-85C6-BEE5F3E59883}" type="slidenum">
              <a:rPr lang="fr-FR"/>
              <a:pPr>
                <a:defRPr/>
              </a:pPr>
              <a:t>‹N°›</a:t>
            </a:fld>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8613"/>
            <a:ext cx="7772400" cy="1101725"/>
          </a:xfrm>
        </p:spPr>
        <p:txBody>
          <a:bodyPr/>
          <a:lstStyle/>
          <a:p>
            <a:r>
              <a:rPr lang="fr-FR"/>
              <a:t>Cliquez pour modifier le style du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1062C7F9-D1C7-4527-8698-8AC17BA3C3ED}" type="datetimeFigureOut">
              <a:rPr lang="fr-FR"/>
              <a:pPr>
                <a:defRPr/>
              </a:pPr>
              <a:t>24/07/2020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8EB3F28-7891-40C6-A960-831D9B8F9A3A}"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sz="half" idx="1"/>
          </p:nvPr>
        </p:nvSpPr>
        <p:spPr>
          <a:xfrm>
            <a:off x="457200" y="1200151"/>
            <a:ext cx="4038600" cy="3394472"/>
          </a:xfrm>
        </p:spPr>
        <p:txBody>
          <a:bodyPr/>
          <a:lstStyle>
            <a:lvl1pPr>
              <a:defRPr lang="fr-FR" sz="2400" kern="1200" dirty="0" smtClean="0">
                <a:solidFill>
                  <a:schemeClr val="tx1"/>
                </a:solidFill>
                <a:latin typeface="Century Gothic" pitchFamily="34" charset="0"/>
                <a:ea typeface="+mn-ea"/>
                <a:cs typeface="+mn-cs"/>
              </a:defRPr>
            </a:lvl1pPr>
            <a:lvl2pPr>
              <a:defRPr lang="fr-FR" sz="2000" kern="1200" dirty="0" smtClean="0">
                <a:solidFill>
                  <a:schemeClr val="tx1"/>
                </a:solidFill>
                <a:latin typeface="Century Gothic" pitchFamily="34" charset="0"/>
                <a:ea typeface="+mn-ea"/>
                <a:cs typeface="+mn-cs"/>
              </a:defRPr>
            </a:lvl2pPr>
            <a:lvl3pPr>
              <a:defRPr lang="fr-FR" sz="1800" kern="1200" dirty="0" smtClean="0">
                <a:solidFill>
                  <a:schemeClr val="tx1"/>
                </a:solidFill>
                <a:latin typeface="Century Gothic" pitchFamily="34" charset="0"/>
                <a:ea typeface="+mn-ea"/>
                <a:cs typeface="+mn-cs"/>
              </a:defRPr>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200151"/>
            <a:ext cx="4038600" cy="3394472"/>
          </a:xfrm>
        </p:spPr>
        <p:txBody>
          <a:bodyPr/>
          <a:lstStyle>
            <a:lvl1pPr>
              <a:defRPr lang="fr-FR" sz="2400" kern="1200" dirty="0" smtClean="0">
                <a:solidFill>
                  <a:schemeClr val="tx1"/>
                </a:solidFill>
                <a:latin typeface="Century Gothic" pitchFamily="34" charset="0"/>
                <a:ea typeface="+mn-ea"/>
                <a:cs typeface="+mn-cs"/>
              </a:defRPr>
            </a:lvl1pPr>
            <a:lvl2pPr>
              <a:defRPr lang="fr-FR" sz="2000" kern="1200" dirty="0" smtClean="0">
                <a:solidFill>
                  <a:schemeClr val="tx1"/>
                </a:solidFill>
                <a:latin typeface="Century Gothic" pitchFamily="34" charset="0"/>
                <a:ea typeface="+mn-ea"/>
                <a:cs typeface="+mn-cs"/>
              </a:defRPr>
            </a:lvl2pPr>
            <a:lvl3pPr>
              <a:defRPr lang="fr-FR" sz="1800" kern="1200" dirty="0" smtClean="0">
                <a:solidFill>
                  <a:schemeClr val="tx1"/>
                </a:solidFill>
                <a:latin typeface="Century Gothic" pitchFamily="34" charset="0"/>
                <a:ea typeface="+mn-ea"/>
                <a:cs typeface="+mn-cs"/>
              </a:defRPr>
            </a:lvl3pPr>
            <a:lvl4pPr>
              <a:defRPr sz="1800"/>
            </a:lvl4pPr>
            <a:lvl5pPr>
              <a:defRPr sz="18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00AC511F-3D9E-4B41-8C09-8D27DEAB9ABF}" type="datetimeFigureOut">
              <a:rPr lang="fr-FR"/>
              <a:pPr>
                <a:defRPr/>
              </a:pPr>
              <a:t>24/07/2020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AF20989-F238-413F-96C7-1C78D2E50DDE}" type="slidenum">
              <a:rPr lang="fr-FR"/>
              <a:pPr>
                <a:defRPr/>
              </a:pPr>
              <a:t>‹N°›</a:t>
            </a:fld>
            <a:endParaRPr 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5"/>
            <a:ext cx="7772400" cy="1022350"/>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4146FEF9-4612-42DD-8B43-EF25D5776418}" type="datetimeFigureOut">
              <a:rPr lang="fr-FR"/>
              <a:pPr>
                <a:defRPr/>
              </a:pPr>
              <a:t>24/07/2020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187E4CE-E309-44E8-9292-55DFFB715421}" type="slidenum">
              <a:rPr lang="fr-FR"/>
              <a:pPr>
                <a:defRPr/>
              </a:pPr>
              <a:t>‹N°›</a:t>
            </a:fld>
            <a:endParaRPr 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E61AE2BA-7BE0-4FD9-B582-438A90CBC976}" type="datetimeFigureOut">
              <a:rPr lang="fr-FR"/>
              <a:pPr>
                <a:defRPr/>
              </a:pPr>
              <a:t>24/07/2020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16AAC009-10CC-4C5E-ACAE-A967A95ABCCD}" type="slidenum">
              <a:rPr lang="fr-FR"/>
              <a:pPr>
                <a:defRPr/>
              </a:pPr>
              <a:t>‹N°›</a:t>
            </a:fld>
            <a:endParaRPr 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31BAE4B0-1D86-41C2-86E5-6710E0E47DEF}" type="datetimeFigureOut">
              <a:rPr lang="fr-FR"/>
              <a:pPr>
                <a:defRPr/>
              </a:pPr>
              <a:t>24/07/2020</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12341F7B-8705-4D72-9830-78946CC9120E}" type="slidenum">
              <a:rPr lang="fr-FR"/>
              <a:pPr>
                <a:defRPr/>
              </a:pPr>
              <a:t>‹N°›</a:t>
            </a:fld>
            <a:endParaRPr 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A82B3D08-A81B-4493-815D-49C68B110027}" type="datetimeFigureOut">
              <a:rPr lang="fr-FR"/>
              <a:pPr>
                <a:defRPr/>
              </a:pPr>
              <a:t>24/07/2020</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0599E655-4D97-4AE1-8031-534899952E8F}" type="slidenum">
              <a:rPr lang="fr-FR"/>
              <a:pPr>
                <a:defRPr/>
              </a:pPr>
              <a:t>‹N°›</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2FE08855-7A32-403B-8737-26A34E2F67CB}" type="datetimeFigureOut">
              <a:rPr lang="fr-FR"/>
              <a:pPr>
                <a:defRPr/>
              </a:pPr>
              <a:t>24/07/2020</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CE17A33D-B601-467B-979B-99EC98AF7416}" type="slidenum">
              <a:rPr lang="fr-FR"/>
              <a:pPr>
                <a:defRPr/>
              </a:pPr>
              <a:t>‹N°›</a:t>
            </a:fld>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04788"/>
            <a:ext cx="3008313" cy="871537"/>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890CCEB-B224-4D06-891E-2AA5C165C299}" type="datetimeFigureOut">
              <a:rPr lang="fr-FR"/>
              <a:pPr>
                <a:defRPr/>
              </a:pPr>
              <a:t>24/07/2020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9834530-0A3C-4A37-B2E9-84EB4669474F}" type="slidenum">
              <a:rPr lang="fr-FR"/>
              <a:pPr>
                <a:defRPr/>
              </a:pPr>
              <a:t>‹N°›</a:t>
            </a:fld>
            <a:endParaRPr lang="fr-F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450"/>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460375"/>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F4ACE65-0D05-4231-8544-97E304FDD6C6}" type="datetimeFigureOut">
              <a:rPr lang="fr-FR"/>
              <a:pPr>
                <a:defRPr/>
              </a:pPr>
              <a:t>24/07/2020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CEBD462-0679-4735-A069-F8CD28207345}" type="slidenum">
              <a:rPr lang="fr-FR"/>
              <a:pPr>
                <a:defRPr/>
              </a:pPr>
              <a:t>‹N°›</a:t>
            </a:fld>
            <a:endParaRPr lang="fr-F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8D91DE3B-6CFC-4F28-A2A1-8381A99F65EF}" type="datetimeFigureOut">
              <a:rPr lang="fr-FR"/>
              <a:pPr>
                <a:defRPr/>
              </a:pPr>
              <a:t>24/07/2020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3B4C1BC-CC71-45FF-8FD9-A5FA0FB3E470}" type="slidenum">
              <a:rPr lang="fr-FR"/>
              <a:pPr>
                <a:defRPr/>
              </a:pPr>
              <a:t>‹N°›</a:t>
            </a:fld>
            <a:endParaRPr lang="fr-F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6375"/>
            <a:ext cx="2057400" cy="438785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06375"/>
            <a:ext cx="6019800" cy="43878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474257F4-7C96-4366-9986-2884C733176D}" type="datetimeFigureOut">
              <a:rPr lang="fr-FR"/>
              <a:pPr>
                <a:defRPr/>
              </a:pPr>
              <a:t>24/07/2020</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FB0C27E-98A7-4BCD-AC4C-EFC80939F6EC}"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0">
                <a:solidFill>
                  <a:srgbClr val="69A7D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45026" y="1151335"/>
            <a:ext cx="4041775" cy="479822"/>
          </a:xfrm>
        </p:spPr>
        <p:txBody>
          <a:bodyPr anchor="b">
            <a:noAutofit/>
          </a:bodyPr>
          <a:lstStyle>
            <a:lvl1pPr marL="0" indent="0">
              <a:buNone/>
              <a:defRPr lang="fr-FR" sz="2400" b="0" kern="1200" dirty="0" smtClean="0">
                <a:solidFill>
                  <a:srgbClr val="69A7DA"/>
                </a:solidFill>
                <a:latin typeface="Century Gothic"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dirty="0"/>
              <a:t>Cliquez pour modifier le style du titre</a:t>
            </a:r>
          </a:p>
        </p:txBody>
      </p:sp>
      <p:sp>
        <p:nvSpPr>
          <p:cNvPr id="3" name="Espace réservé pour une image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ZoneTexte 3"/>
          <p:cNvSpPr txBox="1"/>
          <p:nvPr userDrawn="1"/>
        </p:nvSpPr>
        <p:spPr>
          <a:xfrm>
            <a:off x="7164388" y="4846638"/>
            <a:ext cx="2303462" cy="276225"/>
          </a:xfrm>
          <a:prstGeom prst="rect">
            <a:avLst/>
          </a:prstGeom>
          <a:noFill/>
        </p:spPr>
        <p:txBody>
          <a:bodyPr>
            <a:spAutoFit/>
          </a:bodyPr>
          <a:lstStyle/>
          <a:p>
            <a:pPr defTabSz="914400" fontAlgn="auto">
              <a:spcBef>
                <a:spcPts val="0"/>
              </a:spcBef>
              <a:spcAft>
                <a:spcPts val="0"/>
              </a:spcAft>
              <a:defRPr/>
            </a:pPr>
            <a:r>
              <a:rPr lang="fr-FR" sz="1200" b="1" dirty="0">
                <a:latin typeface="Arial" charset="0"/>
                <a:cs typeface="Arial" charset="0"/>
              </a:rPr>
              <a:t>#WE2017  #</a:t>
            </a:r>
            <a:r>
              <a:rPr lang="fr-FR" sz="1200" b="1" dirty="0" err="1">
                <a:latin typeface="Arial" charset="0"/>
                <a:cs typeface="Arial" charset="0"/>
              </a:rPr>
              <a:t>WESummit</a:t>
            </a:r>
            <a:endParaRPr lang="fr-FR" sz="1200" b="1" dirty="0">
              <a:latin typeface="Arial" charset="0"/>
              <a:cs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5" name="Titre 1"/>
          <p:cNvSpPr txBox="1">
            <a:spLocks/>
          </p:cNvSpPr>
          <p:nvPr userDrawn="1"/>
        </p:nvSpPr>
        <p:spPr>
          <a:xfrm>
            <a:off x="468313" y="195263"/>
            <a:ext cx="2951162" cy="863600"/>
          </a:xfrm>
          <a:prstGeom prst="rect">
            <a:avLst/>
          </a:prstGeom>
          <a:solidFill>
            <a:schemeClr val="bg1"/>
          </a:solidFill>
          <a:ln>
            <a:noFill/>
          </a:ln>
          <a:effectLst>
            <a:outerShdw blurRad="50800" dist="38100" dir="5400000" algn="t" rotWithShape="0">
              <a:schemeClr val="bg1">
                <a:lumMod val="65000"/>
                <a:alpha val="40000"/>
              </a:schemeClr>
            </a:outerShdw>
          </a:effectLst>
        </p:spPr>
        <p:txBody>
          <a:bodyPr anchor="ctr"/>
          <a:lstStyle/>
          <a:p>
            <a:pPr>
              <a:defRPr/>
            </a:pPr>
            <a:endParaRPr lang="fr-FR" sz="4000" b="1" spc="-100" dirty="0">
              <a:solidFill>
                <a:srgbClr val="0070C0"/>
              </a:solidFill>
              <a:latin typeface="Bradley Hand ITC" pitchFamily="66" charset="0"/>
            </a:endParaRPr>
          </a:p>
        </p:txBody>
      </p:sp>
      <p:sp>
        <p:nvSpPr>
          <p:cNvPr id="2" name="Titre 1"/>
          <p:cNvSpPr>
            <a:spLocks noGrp="1"/>
          </p:cNvSpPr>
          <p:nvPr>
            <p:ph type="title"/>
          </p:nvPr>
        </p:nvSpPr>
        <p:spPr>
          <a:xfrm>
            <a:off x="457201" y="204787"/>
            <a:ext cx="2962672" cy="871538"/>
          </a:xfrm>
        </p:spPr>
        <p:txBody>
          <a:bodyPr anchor="b"/>
          <a:lstStyle>
            <a:lvl1pPr algn="l">
              <a:defRPr sz="2000" b="1"/>
            </a:lvl1pPr>
          </a:lstStyle>
          <a:p>
            <a:r>
              <a:rPr lang="fr-FR" dirty="0"/>
              <a:t>Cliquez pour modifier le style du titre</a:t>
            </a:r>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0" y="52373"/>
            <a:ext cx="9144000" cy="519113"/>
          </a:xfrm>
        </p:spPr>
        <p:txBody>
          <a:bodyPr/>
          <a:lstStyle/>
          <a:p>
            <a:r>
              <a:rPr lang="fr-FR" dirty="0"/>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Espace réservé du texte 2"/>
          <p:cNvSpPr>
            <a:spLocks noGrp="1"/>
          </p:cNvSpPr>
          <p:nvPr>
            <p:ph type="body" idx="1"/>
          </p:nvPr>
        </p:nvSpPr>
        <p:spPr bwMode="auto">
          <a:xfrm>
            <a:off x="468313" y="681038"/>
            <a:ext cx="8229600" cy="3997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68313" y="4781550"/>
            <a:ext cx="2133600" cy="274638"/>
          </a:xfrm>
          <a:prstGeom prst="rect">
            <a:avLst/>
          </a:prstGeom>
        </p:spPr>
        <p:txBody>
          <a:bodyPr vert="horz" lIns="91440" tIns="45720" rIns="91440" bIns="45720" rtlCol="0" anchor="ctr"/>
          <a:lstStyle>
            <a:lvl1pPr algn="l">
              <a:defRPr sz="1200">
                <a:solidFill>
                  <a:schemeClr val="tx1">
                    <a:tint val="75000"/>
                  </a:schemeClr>
                </a:solidFill>
                <a:latin typeface="Century Gothic" pitchFamily="34" charset="0"/>
                <a:cs typeface="Arial" charset="0"/>
              </a:defRPr>
            </a:lvl1pPr>
          </a:lstStyle>
          <a:p>
            <a:pPr>
              <a:defRPr/>
            </a:pPr>
            <a:fld id="{9F5059A1-2A0A-4962-A8BB-F7DE1560C4FC}" type="datetimeFigureOut">
              <a:rPr lang="fr-FR"/>
              <a:pPr>
                <a:defRPr/>
              </a:pPr>
              <a:t>24/07/2020</a:t>
            </a:fld>
            <a:endParaRPr lang="fr-FR" dirty="0"/>
          </a:p>
        </p:txBody>
      </p:sp>
      <p:sp>
        <p:nvSpPr>
          <p:cNvPr id="5" name="Espace réservé du pied de page 4"/>
          <p:cNvSpPr>
            <a:spLocks noGrp="1"/>
          </p:cNvSpPr>
          <p:nvPr>
            <p:ph type="ftr" sz="quarter" idx="3"/>
          </p:nvPr>
        </p:nvSpPr>
        <p:spPr>
          <a:xfrm>
            <a:off x="3132138" y="4781550"/>
            <a:ext cx="2895600" cy="274638"/>
          </a:xfrm>
          <a:prstGeom prst="rect">
            <a:avLst/>
          </a:prstGeom>
        </p:spPr>
        <p:txBody>
          <a:bodyPr vert="horz" lIns="91440" tIns="45720" rIns="91440" bIns="45720" rtlCol="0" anchor="ctr"/>
          <a:lstStyle>
            <a:lvl1pPr algn="ctr">
              <a:defRPr sz="1200">
                <a:solidFill>
                  <a:schemeClr val="tx1">
                    <a:tint val="75000"/>
                  </a:schemeClr>
                </a:solidFill>
                <a:latin typeface="Century Gothic" pitchFamily="34" charset="0"/>
                <a:cs typeface="Arial" charset="0"/>
              </a:defRPr>
            </a:lvl1pPr>
          </a:lstStyle>
          <a:p>
            <a:pPr>
              <a:defRPr/>
            </a:pPr>
            <a:endParaRPr lang="fr-FR"/>
          </a:p>
        </p:txBody>
      </p:sp>
      <p:sp>
        <p:nvSpPr>
          <p:cNvPr id="6" name="Espace réservé du numéro de diapositive 5"/>
          <p:cNvSpPr>
            <a:spLocks noGrp="1"/>
          </p:cNvSpPr>
          <p:nvPr>
            <p:ph type="sldNum" sz="quarter" idx="4"/>
          </p:nvPr>
        </p:nvSpPr>
        <p:spPr>
          <a:xfrm>
            <a:off x="6588125" y="4781550"/>
            <a:ext cx="2133600" cy="274638"/>
          </a:xfrm>
          <a:prstGeom prst="rect">
            <a:avLst/>
          </a:prstGeom>
        </p:spPr>
        <p:txBody>
          <a:bodyPr vert="horz" lIns="91440" tIns="45720" rIns="91440" bIns="45720" rtlCol="0" anchor="ctr"/>
          <a:lstStyle>
            <a:lvl1pPr algn="r">
              <a:defRPr sz="1200">
                <a:solidFill>
                  <a:schemeClr val="tx1">
                    <a:tint val="75000"/>
                  </a:schemeClr>
                </a:solidFill>
                <a:latin typeface="Century Gothic" pitchFamily="34" charset="0"/>
                <a:cs typeface="Arial" charset="0"/>
              </a:defRPr>
            </a:lvl1pPr>
          </a:lstStyle>
          <a:p>
            <a:pPr>
              <a:defRPr/>
            </a:pPr>
            <a:fld id="{0935F728-5790-4F89-ADEE-F5FE4CF30481}" type="slidenum">
              <a:rPr lang="fr-FR"/>
              <a:pPr>
                <a:defRPr/>
              </a:pPr>
              <a:t>‹N°›</a:t>
            </a:fld>
            <a:endParaRPr lang="fr-FR" dirty="0"/>
          </a:p>
        </p:txBody>
      </p:sp>
      <p:sp>
        <p:nvSpPr>
          <p:cNvPr id="2054" name="Espace réservé du titre 1"/>
          <p:cNvSpPr>
            <a:spLocks noGrp="1"/>
          </p:cNvSpPr>
          <p:nvPr>
            <p:ph type="title"/>
          </p:nvPr>
        </p:nvSpPr>
        <p:spPr bwMode="auto">
          <a:xfrm>
            <a:off x="0" y="0"/>
            <a:ext cx="9144000" cy="519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a:t>Cliquez pour modifier le style du titre</a:t>
            </a:r>
          </a:p>
        </p:txBody>
      </p:sp>
      <p:pic>
        <p:nvPicPr>
          <p:cNvPr id="2055" name="Picture 2" descr="M:\POLE_2\DIVISION ENVIRONNEMET INDUSTRIE\Environnement\M - POLLUTEC\2017\LOGOS - WE 2017\Logo WE 2017 - simple\logos WE 2017 - png WEB\WE 2017_logo_BLANC.png"/>
          <p:cNvPicPr>
            <a:picLocks noChangeAspect="1" noChangeArrowheads="1"/>
          </p:cNvPicPr>
          <p:nvPr userDrawn="1"/>
        </p:nvPicPr>
        <p:blipFill>
          <a:blip r:embed="rId13" cstate="print"/>
          <a:srcRect/>
          <a:stretch>
            <a:fillRect/>
          </a:stretch>
        </p:blipFill>
        <p:spPr bwMode="auto">
          <a:xfrm>
            <a:off x="468313" y="4803775"/>
            <a:ext cx="431800" cy="288925"/>
          </a:xfrm>
          <a:prstGeom prst="rect">
            <a:avLst/>
          </a:prstGeom>
          <a:noFill/>
          <a:ln w="9525">
            <a:noFill/>
            <a:miter lim="800000"/>
            <a:headEnd/>
            <a:tailEnd/>
          </a:ln>
        </p:spPr>
      </p:pic>
      <p:pic>
        <p:nvPicPr>
          <p:cNvPr id="2056" name="Picture 3" descr="M:\POLE_2\DIVISION ENVIRONNEMET INDUSTRIE\Environnement\M - POLLUTEC\2018\WEB\Réseaux sociaux - PICTOS twitter, facebook, linkedIn\twitter_blanc.png"/>
          <p:cNvPicPr>
            <a:picLocks noChangeAspect="1" noChangeArrowheads="1"/>
          </p:cNvPicPr>
          <p:nvPr userDrawn="1"/>
        </p:nvPicPr>
        <p:blipFill>
          <a:blip r:embed="rId14" cstate="print"/>
          <a:srcRect/>
          <a:stretch>
            <a:fillRect/>
          </a:stretch>
        </p:blipFill>
        <p:spPr bwMode="auto">
          <a:xfrm>
            <a:off x="6767513" y="4767263"/>
            <a:ext cx="396875" cy="396875"/>
          </a:xfrm>
          <a:prstGeom prst="rect">
            <a:avLst/>
          </a:prstGeom>
          <a:noFill/>
          <a:ln w="9525">
            <a:noFill/>
            <a:miter lim="800000"/>
            <a:headEnd/>
            <a:tailEnd/>
          </a:ln>
        </p:spPr>
      </p:pic>
      <p:sp>
        <p:nvSpPr>
          <p:cNvPr id="17" name="ZoneTexte 16"/>
          <p:cNvSpPr txBox="1"/>
          <p:nvPr userDrawn="1"/>
        </p:nvSpPr>
        <p:spPr>
          <a:xfrm>
            <a:off x="7164388" y="4846638"/>
            <a:ext cx="2303462" cy="276225"/>
          </a:xfrm>
          <a:prstGeom prst="rect">
            <a:avLst/>
          </a:prstGeom>
          <a:noFill/>
        </p:spPr>
        <p:txBody>
          <a:bodyPr>
            <a:spAutoFit/>
          </a:bodyPr>
          <a:lstStyle/>
          <a:p>
            <a:pPr defTabSz="914400" fontAlgn="auto">
              <a:spcBef>
                <a:spcPts val="0"/>
              </a:spcBef>
              <a:spcAft>
                <a:spcPts val="0"/>
              </a:spcAft>
              <a:defRPr/>
            </a:pPr>
            <a:r>
              <a:rPr lang="fr-FR" sz="1200" b="1" dirty="0">
                <a:latin typeface="Arial" charset="0"/>
                <a:cs typeface="Arial" charset="0"/>
              </a:rPr>
              <a:t>#WE2017  #</a:t>
            </a:r>
            <a:r>
              <a:rPr lang="fr-FR" sz="1200" b="1" dirty="0" err="1">
                <a:latin typeface="Arial" charset="0"/>
                <a:cs typeface="Arial" charset="0"/>
              </a:rPr>
              <a:t>WESummit</a:t>
            </a:r>
            <a:endParaRPr lang="fr-FR" sz="1200" b="1" dirty="0">
              <a:latin typeface="Arial" charset="0"/>
              <a:cs typeface="Arial" charset="0"/>
            </a:endParaRPr>
          </a:p>
        </p:txBody>
      </p:sp>
      <p:sp>
        <p:nvSpPr>
          <p:cNvPr id="18" name="ZoneTexte 17"/>
          <p:cNvSpPr txBox="1"/>
          <p:nvPr userDrawn="1"/>
        </p:nvSpPr>
        <p:spPr>
          <a:xfrm>
            <a:off x="904875" y="4846638"/>
            <a:ext cx="1506538" cy="276225"/>
          </a:xfrm>
          <a:prstGeom prst="rect">
            <a:avLst/>
          </a:prstGeom>
          <a:noFill/>
        </p:spPr>
        <p:txBody>
          <a:bodyPr>
            <a:spAutoFit/>
          </a:bodyPr>
          <a:lstStyle/>
          <a:p>
            <a:pPr defTabSz="914400" fontAlgn="auto">
              <a:spcBef>
                <a:spcPts val="0"/>
              </a:spcBef>
              <a:spcAft>
                <a:spcPts val="0"/>
              </a:spcAft>
              <a:defRPr/>
            </a:pPr>
            <a:r>
              <a:rPr lang="fr-FR" sz="1200" b="1" dirty="0">
                <a:latin typeface="Arial" charset="0"/>
                <a:cs typeface="Arial" charset="0"/>
              </a:rPr>
              <a:t>12 &gt; 14 DEC 2017</a:t>
            </a:r>
          </a:p>
        </p:txBody>
      </p:sp>
    </p:spTree>
  </p:cSld>
  <p:clrMap bg1="lt1" tx1="dk1" bg2="lt2" tx2="dk2" accent1="accent1" accent2="accent2" accent3="accent3" accent4="accent4" accent5="accent5" accent6="accent6" hlink="hlink" folHlink="folHlink"/>
  <p:sldLayoutIdLst>
    <p:sldLayoutId id="2147485440" r:id="rId1"/>
    <p:sldLayoutId id="2147485442" r:id="rId2"/>
    <p:sldLayoutId id="2147485449" r:id="rId3"/>
    <p:sldLayoutId id="2147485450" r:id="rId4"/>
    <p:sldLayoutId id="2147485451" r:id="rId5"/>
    <p:sldLayoutId id="2147485452" r:id="rId6"/>
    <p:sldLayoutId id="2147485453" r:id="rId7"/>
    <p:sldLayoutId id="2147485454" r:id="rId8"/>
    <p:sldLayoutId id="2147485455" r:id="rId9"/>
    <p:sldLayoutId id="2147485456" r:id="rId10"/>
    <p:sldLayoutId id="2147485457" r:id="rId11"/>
  </p:sldLayoutIdLst>
  <p:txStyles>
    <p:titleStyle>
      <a:lvl1pPr algn="l" rtl="0" eaLnBrk="0" fontAlgn="base" hangingPunct="0">
        <a:spcBef>
          <a:spcPct val="0"/>
        </a:spcBef>
        <a:spcAft>
          <a:spcPct val="0"/>
        </a:spcAft>
        <a:defRPr sz="3200" b="1" kern="1200">
          <a:solidFill>
            <a:srgbClr val="6EC226"/>
          </a:solidFill>
          <a:latin typeface="Rubik"/>
          <a:ea typeface="+mj-ea"/>
          <a:cs typeface="+mj-cs"/>
        </a:defRPr>
      </a:lvl1pPr>
      <a:lvl2pPr algn="l" rtl="0" eaLnBrk="0" fontAlgn="base" hangingPunct="0">
        <a:spcBef>
          <a:spcPct val="0"/>
        </a:spcBef>
        <a:spcAft>
          <a:spcPct val="0"/>
        </a:spcAft>
        <a:defRPr sz="3600">
          <a:solidFill>
            <a:srgbClr val="6EC226"/>
          </a:solidFill>
          <a:latin typeface="Century Gothic" pitchFamily="34" charset="0"/>
        </a:defRPr>
      </a:lvl2pPr>
      <a:lvl3pPr algn="l" rtl="0" eaLnBrk="0" fontAlgn="base" hangingPunct="0">
        <a:spcBef>
          <a:spcPct val="0"/>
        </a:spcBef>
        <a:spcAft>
          <a:spcPct val="0"/>
        </a:spcAft>
        <a:defRPr sz="3600">
          <a:solidFill>
            <a:srgbClr val="6EC226"/>
          </a:solidFill>
          <a:latin typeface="Century Gothic" pitchFamily="34" charset="0"/>
        </a:defRPr>
      </a:lvl3pPr>
      <a:lvl4pPr algn="l" rtl="0" eaLnBrk="0" fontAlgn="base" hangingPunct="0">
        <a:spcBef>
          <a:spcPct val="0"/>
        </a:spcBef>
        <a:spcAft>
          <a:spcPct val="0"/>
        </a:spcAft>
        <a:defRPr sz="3600">
          <a:solidFill>
            <a:srgbClr val="6EC226"/>
          </a:solidFill>
          <a:latin typeface="Century Gothic" pitchFamily="34" charset="0"/>
        </a:defRPr>
      </a:lvl4pPr>
      <a:lvl5pPr algn="l" rtl="0" eaLnBrk="0" fontAlgn="base" hangingPunct="0">
        <a:spcBef>
          <a:spcPct val="0"/>
        </a:spcBef>
        <a:spcAft>
          <a:spcPct val="0"/>
        </a:spcAft>
        <a:defRPr sz="3600">
          <a:solidFill>
            <a:srgbClr val="6EC226"/>
          </a:solidFill>
          <a:latin typeface="Century Gothic" pitchFamily="34" charset="0"/>
        </a:defRPr>
      </a:lvl5pPr>
      <a:lvl6pPr marL="457200" algn="l" rtl="0" fontAlgn="base">
        <a:spcBef>
          <a:spcPct val="0"/>
        </a:spcBef>
        <a:spcAft>
          <a:spcPct val="0"/>
        </a:spcAft>
        <a:defRPr sz="3600">
          <a:solidFill>
            <a:srgbClr val="6EC226"/>
          </a:solidFill>
          <a:latin typeface="Century Gothic" pitchFamily="34" charset="0"/>
        </a:defRPr>
      </a:lvl6pPr>
      <a:lvl7pPr marL="914400" algn="l" rtl="0" fontAlgn="base">
        <a:spcBef>
          <a:spcPct val="0"/>
        </a:spcBef>
        <a:spcAft>
          <a:spcPct val="0"/>
        </a:spcAft>
        <a:defRPr sz="3600">
          <a:solidFill>
            <a:srgbClr val="6EC226"/>
          </a:solidFill>
          <a:latin typeface="Century Gothic" pitchFamily="34" charset="0"/>
        </a:defRPr>
      </a:lvl7pPr>
      <a:lvl8pPr marL="1371600" algn="l" rtl="0" fontAlgn="base">
        <a:spcBef>
          <a:spcPct val="0"/>
        </a:spcBef>
        <a:spcAft>
          <a:spcPct val="0"/>
        </a:spcAft>
        <a:defRPr sz="3600">
          <a:solidFill>
            <a:srgbClr val="6EC226"/>
          </a:solidFill>
          <a:latin typeface="Century Gothic" pitchFamily="34" charset="0"/>
        </a:defRPr>
      </a:lvl8pPr>
      <a:lvl9pPr marL="1828800" algn="l" rtl="0" fontAlgn="base">
        <a:spcBef>
          <a:spcPct val="0"/>
        </a:spcBef>
        <a:spcAft>
          <a:spcPct val="0"/>
        </a:spcAft>
        <a:defRPr sz="3600">
          <a:solidFill>
            <a:srgbClr val="6EC226"/>
          </a:solidFill>
          <a:latin typeface="Century Gothic"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Espace réservé du texte 2"/>
          <p:cNvSpPr>
            <a:spLocks noGrp="1"/>
          </p:cNvSpPr>
          <p:nvPr>
            <p:ph type="body" idx="1"/>
          </p:nvPr>
        </p:nvSpPr>
        <p:spPr bwMode="auto">
          <a:xfrm>
            <a:off x="468313" y="681038"/>
            <a:ext cx="8229600" cy="3997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68313" y="4781550"/>
            <a:ext cx="2133600" cy="274638"/>
          </a:xfrm>
          <a:prstGeom prst="rect">
            <a:avLst/>
          </a:prstGeom>
        </p:spPr>
        <p:txBody>
          <a:bodyPr vert="horz" lIns="91440" tIns="45720" rIns="91440" bIns="45720" rtlCol="0" anchor="ctr"/>
          <a:lstStyle>
            <a:lvl1pPr algn="l">
              <a:defRPr sz="1200">
                <a:solidFill>
                  <a:schemeClr val="tx1">
                    <a:tint val="75000"/>
                  </a:schemeClr>
                </a:solidFill>
                <a:latin typeface="Century Gothic" pitchFamily="34" charset="0"/>
                <a:cs typeface="Arial" charset="0"/>
              </a:defRPr>
            </a:lvl1pPr>
          </a:lstStyle>
          <a:p>
            <a:pPr>
              <a:defRPr/>
            </a:pPr>
            <a:fld id="{F4F937A2-F9D9-42D6-8D9B-FAA5CD0362E3}" type="datetimeFigureOut">
              <a:rPr lang="fr-FR"/>
              <a:pPr>
                <a:defRPr/>
              </a:pPr>
              <a:t>24/07/2020</a:t>
            </a:fld>
            <a:endParaRPr lang="fr-FR" dirty="0"/>
          </a:p>
        </p:txBody>
      </p:sp>
      <p:sp>
        <p:nvSpPr>
          <p:cNvPr id="5" name="Espace réservé du pied de page 4"/>
          <p:cNvSpPr>
            <a:spLocks noGrp="1"/>
          </p:cNvSpPr>
          <p:nvPr>
            <p:ph type="ftr" sz="quarter" idx="3"/>
          </p:nvPr>
        </p:nvSpPr>
        <p:spPr>
          <a:xfrm>
            <a:off x="3132138" y="4781550"/>
            <a:ext cx="2895600" cy="274638"/>
          </a:xfrm>
          <a:prstGeom prst="rect">
            <a:avLst/>
          </a:prstGeom>
        </p:spPr>
        <p:txBody>
          <a:bodyPr vert="horz" lIns="91440" tIns="45720" rIns="91440" bIns="45720" rtlCol="0" anchor="ctr"/>
          <a:lstStyle>
            <a:lvl1pPr algn="ctr">
              <a:defRPr sz="1200">
                <a:solidFill>
                  <a:schemeClr val="tx1">
                    <a:tint val="75000"/>
                  </a:schemeClr>
                </a:solidFill>
                <a:latin typeface="Century Gothic" pitchFamily="34" charset="0"/>
                <a:cs typeface="Arial" charset="0"/>
              </a:defRPr>
            </a:lvl1pPr>
          </a:lstStyle>
          <a:p>
            <a:pPr>
              <a:defRPr/>
            </a:pPr>
            <a:endParaRPr lang="fr-FR"/>
          </a:p>
        </p:txBody>
      </p:sp>
      <p:sp>
        <p:nvSpPr>
          <p:cNvPr id="6" name="Espace réservé du numéro de diapositive 5"/>
          <p:cNvSpPr>
            <a:spLocks noGrp="1"/>
          </p:cNvSpPr>
          <p:nvPr>
            <p:ph type="sldNum" sz="quarter" idx="4"/>
          </p:nvPr>
        </p:nvSpPr>
        <p:spPr>
          <a:xfrm>
            <a:off x="6588125" y="4781550"/>
            <a:ext cx="2133600" cy="274638"/>
          </a:xfrm>
          <a:prstGeom prst="rect">
            <a:avLst/>
          </a:prstGeom>
        </p:spPr>
        <p:txBody>
          <a:bodyPr vert="horz" lIns="91440" tIns="45720" rIns="91440" bIns="45720" rtlCol="0" anchor="ctr"/>
          <a:lstStyle>
            <a:lvl1pPr algn="r">
              <a:defRPr sz="1200">
                <a:solidFill>
                  <a:schemeClr val="tx1">
                    <a:tint val="75000"/>
                  </a:schemeClr>
                </a:solidFill>
                <a:latin typeface="Century Gothic" pitchFamily="34" charset="0"/>
                <a:cs typeface="Arial" charset="0"/>
              </a:defRPr>
            </a:lvl1pPr>
          </a:lstStyle>
          <a:p>
            <a:pPr>
              <a:defRPr/>
            </a:pPr>
            <a:fld id="{57E12D00-FE15-4B51-B31E-EDCE84DF999F}" type="slidenum">
              <a:rPr lang="fr-FR"/>
              <a:pPr>
                <a:defRPr/>
              </a:pPr>
              <a:t>‹N°›</a:t>
            </a:fld>
            <a:endParaRPr lang="fr-FR" dirty="0"/>
          </a:p>
        </p:txBody>
      </p:sp>
      <p:sp>
        <p:nvSpPr>
          <p:cNvPr id="4102" name="Espace réservé du titre 1"/>
          <p:cNvSpPr>
            <a:spLocks noGrp="1"/>
          </p:cNvSpPr>
          <p:nvPr>
            <p:ph type="title"/>
          </p:nvPr>
        </p:nvSpPr>
        <p:spPr bwMode="auto">
          <a:xfrm>
            <a:off x="0" y="0"/>
            <a:ext cx="9144000" cy="519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Tree>
  </p:cSld>
  <p:clrMap bg1="lt1" tx1="dk1" bg2="lt2" tx2="dk2" accent1="accent1" accent2="accent2" accent3="accent3" accent4="accent4" accent5="accent5" accent6="accent6" hlink="hlink" folHlink="folHlink"/>
  <p:sldLayoutIdLst>
    <p:sldLayoutId id="2147485462" r:id="rId1"/>
    <p:sldLayoutId id="2147485467" r:id="rId2"/>
    <p:sldLayoutId id="2147485475" r:id="rId3"/>
    <p:sldLayoutId id="2147485476" r:id="rId4"/>
    <p:sldLayoutId id="2147485477" r:id="rId5"/>
    <p:sldLayoutId id="2147485478" r:id="rId6"/>
  </p:sldLayoutIdLst>
  <p:txStyles>
    <p:titleStyle>
      <a:lvl1pPr algn="l" rtl="0" eaLnBrk="0" fontAlgn="base" hangingPunct="0">
        <a:spcBef>
          <a:spcPct val="0"/>
        </a:spcBef>
        <a:spcAft>
          <a:spcPct val="0"/>
        </a:spcAft>
        <a:defRPr sz="3600" kern="1200">
          <a:solidFill>
            <a:srgbClr val="6EC226"/>
          </a:solidFill>
          <a:latin typeface="Century Gothic" pitchFamily="34" charset="0"/>
          <a:ea typeface="+mj-ea"/>
          <a:cs typeface="+mj-cs"/>
        </a:defRPr>
      </a:lvl1pPr>
      <a:lvl2pPr algn="l" rtl="0" eaLnBrk="0" fontAlgn="base" hangingPunct="0">
        <a:spcBef>
          <a:spcPct val="0"/>
        </a:spcBef>
        <a:spcAft>
          <a:spcPct val="0"/>
        </a:spcAft>
        <a:defRPr sz="3600">
          <a:solidFill>
            <a:srgbClr val="6EC226"/>
          </a:solidFill>
          <a:latin typeface="Century Gothic" pitchFamily="34" charset="0"/>
        </a:defRPr>
      </a:lvl2pPr>
      <a:lvl3pPr algn="l" rtl="0" eaLnBrk="0" fontAlgn="base" hangingPunct="0">
        <a:spcBef>
          <a:spcPct val="0"/>
        </a:spcBef>
        <a:spcAft>
          <a:spcPct val="0"/>
        </a:spcAft>
        <a:defRPr sz="3600">
          <a:solidFill>
            <a:srgbClr val="6EC226"/>
          </a:solidFill>
          <a:latin typeface="Century Gothic" pitchFamily="34" charset="0"/>
        </a:defRPr>
      </a:lvl3pPr>
      <a:lvl4pPr algn="l" rtl="0" eaLnBrk="0" fontAlgn="base" hangingPunct="0">
        <a:spcBef>
          <a:spcPct val="0"/>
        </a:spcBef>
        <a:spcAft>
          <a:spcPct val="0"/>
        </a:spcAft>
        <a:defRPr sz="3600">
          <a:solidFill>
            <a:srgbClr val="6EC226"/>
          </a:solidFill>
          <a:latin typeface="Century Gothic" pitchFamily="34" charset="0"/>
        </a:defRPr>
      </a:lvl4pPr>
      <a:lvl5pPr algn="l" rtl="0" eaLnBrk="0" fontAlgn="base" hangingPunct="0">
        <a:spcBef>
          <a:spcPct val="0"/>
        </a:spcBef>
        <a:spcAft>
          <a:spcPct val="0"/>
        </a:spcAft>
        <a:defRPr sz="3600">
          <a:solidFill>
            <a:srgbClr val="6EC226"/>
          </a:solidFill>
          <a:latin typeface="Century Gothic" pitchFamily="34" charset="0"/>
        </a:defRPr>
      </a:lvl5pPr>
      <a:lvl6pPr marL="457200" algn="l" rtl="0" fontAlgn="base">
        <a:spcBef>
          <a:spcPct val="0"/>
        </a:spcBef>
        <a:spcAft>
          <a:spcPct val="0"/>
        </a:spcAft>
        <a:defRPr sz="3600">
          <a:solidFill>
            <a:srgbClr val="6EC226"/>
          </a:solidFill>
          <a:latin typeface="Century Gothic" pitchFamily="34" charset="0"/>
        </a:defRPr>
      </a:lvl6pPr>
      <a:lvl7pPr marL="914400" algn="l" rtl="0" fontAlgn="base">
        <a:spcBef>
          <a:spcPct val="0"/>
        </a:spcBef>
        <a:spcAft>
          <a:spcPct val="0"/>
        </a:spcAft>
        <a:defRPr sz="3600">
          <a:solidFill>
            <a:srgbClr val="6EC226"/>
          </a:solidFill>
          <a:latin typeface="Century Gothic" pitchFamily="34" charset="0"/>
        </a:defRPr>
      </a:lvl7pPr>
      <a:lvl8pPr marL="1371600" algn="l" rtl="0" fontAlgn="base">
        <a:spcBef>
          <a:spcPct val="0"/>
        </a:spcBef>
        <a:spcAft>
          <a:spcPct val="0"/>
        </a:spcAft>
        <a:defRPr sz="3600">
          <a:solidFill>
            <a:srgbClr val="6EC226"/>
          </a:solidFill>
          <a:latin typeface="Century Gothic" pitchFamily="34" charset="0"/>
        </a:defRPr>
      </a:lvl8pPr>
      <a:lvl9pPr marL="1828800" algn="l" rtl="0" fontAlgn="base">
        <a:spcBef>
          <a:spcPct val="0"/>
        </a:spcBef>
        <a:spcAft>
          <a:spcPct val="0"/>
        </a:spcAft>
        <a:defRPr sz="3600">
          <a:solidFill>
            <a:srgbClr val="6EC226"/>
          </a:solidFill>
          <a:latin typeface="Century Gothic" pitchFamily="34"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Espace réservé du titre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5123" name="Espace réservé du texte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smtClean="0">
                <a:solidFill>
                  <a:schemeClr val="tx1">
                    <a:tint val="75000"/>
                  </a:schemeClr>
                </a:solidFill>
                <a:cs typeface="+mn-cs"/>
              </a:defRPr>
            </a:lvl1pPr>
          </a:lstStyle>
          <a:p>
            <a:pPr>
              <a:defRPr/>
            </a:pPr>
            <a:fld id="{9CA65922-BA7D-48AC-8C35-31B0255CDE74}" type="datetimeFigureOut">
              <a:rPr lang="fr-FR"/>
              <a:pPr>
                <a:defRPr/>
              </a:pPr>
              <a:t>24/07/2020</a:t>
            </a:fld>
            <a:endParaRPr lang="fr-FR"/>
          </a:p>
        </p:txBody>
      </p:sp>
      <p:sp>
        <p:nvSpPr>
          <p:cNvPr id="5" name="Espace réservé du pied de page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smtClean="0">
                <a:solidFill>
                  <a:schemeClr val="tx1">
                    <a:tint val="75000"/>
                  </a:schemeClr>
                </a:solidFill>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smtClean="0">
                <a:solidFill>
                  <a:schemeClr val="tx1">
                    <a:tint val="75000"/>
                  </a:schemeClr>
                </a:solidFill>
                <a:cs typeface="+mn-cs"/>
              </a:defRPr>
            </a:lvl1pPr>
          </a:lstStyle>
          <a:p>
            <a:pPr>
              <a:defRPr/>
            </a:pPr>
            <a:fld id="{1E52CAC2-A018-437B-B7AB-ED5531C758E7}"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5418" r:id="rId1"/>
    <p:sldLayoutId id="2147485419" r:id="rId2"/>
    <p:sldLayoutId id="2147485420" r:id="rId3"/>
    <p:sldLayoutId id="2147485421" r:id="rId4"/>
    <p:sldLayoutId id="2147485422" r:id="rId5"/>
    <p:sldLayoutId id="2147485423" r:id="rId6"/>
    <p:sldLayoutId id="2147485424" r:id="rId7"/>
    <p:sldLayoutId id="2147485425" r:id="rId8"/>
    <p:sldLayoutId id="2147485426" r:id="rId9"/>
    <p:sldLayoutId id="2147485427" r:id="rId10"/>
    <p:sldLayoutId id="214748542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Espace réservé du titre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6147" name="Espace réservé du texte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2B2EF411-1C65-465E-A577-9E601A273138}" type="datetimeFigureOut">
              <a:rPr lang="fr-FR"/>
              <a:pPr>
                <a:defRPr/>
              </a:pPr>
              <a:t>24/07/2020</a:t>
            </a:fld>
            <a:endParaRPr lang="fr-FR"/>
          </a:p>
        </p:txBody>
      </p:sp>
      <p:sp>
        <p:nvSpPr>
          <p:cNvPr id="5" name="Espace réservé du pied de page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fr-FR"/>
          </a:p>
        </p:txBody>
      </p:sp>
      <p:sp>
        <p:nvSpPr>
          <p:cNvPr id="6" name="Espace réservé du numéro de diapositive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39C266EC-25B4-4155-AC7D-D1F496F68CBE}"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5429" r:id="rId1"/>
    <p:sldLayoutId id="2147485430" r:id="rId2"/>
    <p:sldLayoutId id="2147485431" r:id="rId3"/>
    <p:sldLayoutId id="2147485432" r:id="rId4"/>
    <p:sldLayoutId id="2147485433" r:id="rId5"/>
    <p:sldLayoutId id="2147485434" r:id="rId6"/>
    <p:sldLayoutId id="2147485435" r:id="rId7"/>
    <p:sldLayoutId id="2147485436" r:id="rId8"/>
    <p:sldLayoutId id="2147485437" r:id="rId9"/>
    <p:sldLayoutId id="2147485438" r:id="rId10"/>
    <p:sldLayoutId id="21474854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cstate="print">
            <a:extLst>
              <a:ext uri="{28A0092B-C50C-407E-A947-70E740481C1C}">
                <a14:useLocalDpi xmlns:a14="http://schemas.microsoft.com/office/drawing/2010/main" val="0"/>
              </a:ext>
            </a:extLst>
          </a:blip>
          <a:srcRect l="119" t="20806" r="1771" b="8845"/>
          <a:stretch/>
        </p:blipFill>
        <p:spPr>
          <a:xfrm>
            <a:off x="-107504" y="12316"/>
            <a:ext cx="9251504" cy="5223730"/>
          </a:xfrm>
          <a:prstGeom prst="rect">
            <a:avLst/>
          </a:prstGeom>
        </p:spPr>
      </p:pic>
      <p:sp>
        <p:nvSpPr>
          <p:cNvPr id="18" name="Rectangle 17"/>
          <p:cNvSpPr/>
          <p:nvPr/>
        </p:nvSpPr>
        <p:spPr>
          <a:xfrm>
            <a:off x="1212186" y="1585211"/>
            <a:ext cx="6737002" cy="1944216"/>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contenu 1"/>
          <p:cNvSpPr txBox="1">
            <a:spLocks/>
          </p:cNvSpPr>
          <p:nvPr/>
        </p:nvSpPr>
        <p:spPr bwMode="auto">
          <a:xfrm>
            <a:off x="1240229" y="2803759"/>
            <a:ext cx="6708959" cy="48807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lang="fr-FR" sz="2400" kern="1200" dirty="0" smtClean="0">
                <a:solidFill>
                  <a:schemeClr val="tx1"/>
                </a:solidFill>
                <a:latin typeface="Century Gothic"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lang="fr-FR" sz="2000" kern="1200" dirty="0" smtClean="0">
                <a:solidFill>
                  <a:schemeClr val="tx1"/>
                </a:solidFill>
                <a:latin typeface="Century Gothic"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lang="fr-FR" sz="1800" kern="1200" dirty="0" smtClean="0">
                <a:solidFill>
                  <a:schemeClr val="tx1"/>
                </a:solidFill>
                <a:latin typeface="Century Gothic"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lang="fr-FR" sz="1800" kern="1200" dirty="0" smtClean="0">
                <a:solidFill>
                  <a:schemeClr val="tx1"/>
                </a:solidFill>
                <a:latin typeface="Century Gothic"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lang="fr-FR" sz="1800" kern="1200" dirty="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fontAlgn="auto" hangingPunct="1">
              <a:spcAft>
                <a:spcPts val="0"/>
              </a:spcAft>
              <a:buNone/>
              <a:defRPr/>
            </a:pPr>
            <a:r>
              <a:rPr lang="fr-FR" sz="1800" b="1" dirty="0">
                <a:solidFill>
                  <a:srgbClr val="0070C0"/>
                </a:solidFill>
                <a:ea typeface="MS Gothic" pitchFamily="49" charset="-128"/>
                <a:cs typeface="Arial" pitchFamily="34" charset="0"/>
              </a:rPr>
              <a:t>Pour une RE 2020 réellement ambitieuse</a:t>
            </a:r>
          </a:p>
        </p:txBody>
      </p:sp>
      <p:sp>
        <p:nvSpPr>
          <p:cNvPr id="20" name="Rectangle 19"/>
          <p:cNvSpPr/>
          <p:nvPr/>
        </p:nvSpPr>
        <p:spPr>
          <a:xfrm>
            <a:off x="7236296" y="4399928"/>
            <a:ext cx="1925078" cy="576064"/>
          </a:xfrm>
          <a:prstGeom prst="rect">
            <a:avLst/>
          </a:prstGeom>
          <a:solidFill>
            <a:srgbClr val="0070C0">
              <a:alpha val="54000"/>
            </a:srgbClr>
          </a:solid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itre 2"/>
          <p:cNvSpPr txBox="1">
            <a:spLocks/>
          </p:cNvSpPr>
          <p:nvPr/>
        </p:nvSpPr>
        <p:spPr bwMode="auto">
          <a:xfrm>
            <a:off x="1212186" y="2007401"/>
            <a:ext cx="6737002" cy="519113"/>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l" rtl="0" eaLnBrk="0" fontAlgn="base" hangingPunct="0">
              <a:spcBef>
                <a:spcPct val="0"/>
              </a:spcBef>
              <a:spcAft>
                <a:spcPct val="0"/>
              </a:spcAft>
              <a:defRPr sz="3200" b="1" kern="1200">
                <a:solidFill>
                  <a:srgbClr val="6EC226"/>
                </a:solidFill>
                <a:latin typeface="Rubik"/>
                <a:ea typeface="+mj-ea"/>
                <a:cs typeface="+mj-cs"/>
              </a:defRPr>
            </a:lvl1pPr>
            <a:lvl2pPr algn="l" rtl="0" eaLnBrk="0" fontAlgn="base" hangingPunct="0">
              <a:spcBef>
                <a:spcPct val="0"/>
              </a:spcBef>
              <a:spcAft>
                <a:spcPct val="0"/>
              </a:spcAft>
              <a:defRPr sz="3600">
                <a:solidFill>
                  <a:srgbClr val="6EC226"/>
                </a:solidFill>
                <a:latin typeface="Century Gothic" pitchFamily="34" charset="0"/>
              </a:defRPr>
            </a:lvl2pPr>
            <a:lvl3pPr algn="l" rtl="0" eaLnBrk="0" fontAlgn="base" hangingPunct="0">
              <a:spcBef>
                <a:spcPct val="0"/>
              </a:spcBef>
              <a:spcAft>
                <a:spcPct val="0"/>
              </a:spcAft>
              <a:defRPr sz="3600">
                <a:solidFill>
                  <a:srgbClr val="6EC226"/>
                </a:solidFill>
                <a:latin typeface="Century Gothic" pitchFamily="34" charset="0"/>
              </a:defRPr>
            </a:lvl3pPr>
            <a:lvl4pPr algn="l" rtl="0" eaLnBrk="0" fontAlgn="base" hangingPunct="0">
              <a:spcBef>
                <a:spcPct val="0"/>
              </a:spcBef>
              <a:spcAft>
                <a:spcPct val="0"/>
              </a:spcAft>
              <a:defRPr sz="3600">
                <a:solidFill>
                  <a:srgbClr val="6EC226"/>
                </a:solidFill>
                <a:latin typeface="Century Gothic" pitchFamily="34" charset="0"/>
              </a:defRPr>
            </a:lvl4pPr>
            <a:lvl5pPr algn="l" rtl="0" eaLnBrk="0" fontAlgn="base" hangingPunct="0">
              <a:spcBef>
                <a:spcPct val="0"/>
              </a:spcBef>
              <a:spcAft>
                <a:spcPct val="0"/>
              </a:spcAft>
              <a:defRPr sz="3600">
                <a:solidFill>
                  <a:srgbClr val="6EC226"/>
                </a:solidFill>
                <a:latin typeface="Century Gothic" pitchFamily="34" charset="0"/>
              </a:defRPr>
            </a:lvl5pPr>
            <a:lvl6pPr marL="457200" algn="l" rtl="0" fontAlgn="base">
              <a:spcBef>
                <a:spcPct val="0"/>
              </a:spcBef>
              <a:spcAft>
                <a:spcPct val="0"/>
              </a:spcAft>
              <a:defRPr sz="3600">
                <a:solidFill>
                  <a:srgbClr val="6EC226"/>
                </a:solidFill>
                <a:latin typeface="Century Gothic" pitchFamily="34" charset="0"/>
              </a:defRPr>
            </a:lvl6pPr>
            <a:lvl7pPr marL="914400" algn="l" rtl="0" fontAlgn="base">
              <a:spcBef>
                <a:spcPct val="0"/>
              </a:spcBef>
              <a:spcAft>
                <a:spcPct val="0"/>
              </a:spcAft>
              <a:defRPr sz="3600">
                <a:solidFill>
                  <a:srgbClr val="6EC226"/>
                </a:solidFill>
                <a:latin typeface="Century Gothic" pitchFamily="34" charset="0"/>
              </a:defRPr>
            </a:lvl7pPr>
            <a:lvl8pPr marL="1371600" algn="l" rtl="0" fontAlgn="base">
              <a:spcBef>
                <a:spcPct val="0"/>
              </a:spcBef>
              <a:spcAft>
                <a:spcPct val="0"/>
              </a:spcAft>
              <a:defRPr sz="3600">
                <a:solidFill>
                  <a:srgbClr val="6EC226"/>
                </a:solidFill>
                <a:latin typeface="Century Gothic" pitchFamily="34" charset="0"/>
              </a:defRPr>
            </a:lvl8pPr>
            <a:lvl9pPr marL="1828800" algn="l" rtl="0" fontAlgn="base">
              <a:spcBef>
                <a:spcPct val="0"/>
              </a:spcBef>
              <a:spcAft>
                <a:spcPct val="0"/>
              </a:spcAft>
              <a:defRPr sz="3600">
                <a:solidFill>
                  <a:srgbClr val="6EC226"/>
                </a:solidFill>
                <a:latin typeface="Century Gothic" pitchFamily="34" charset="0"/>
              </a:defRPr>
            </a:lvl9pPr>
          </a:lstStyle>
          <a:p>
            <a:pPr algn="ctr" defTabSz="914400" eaLnBrk="1" hangingPunct="1"/>
            <a:r>
              <a:rPr lang="fr-FR" sz="2400" b="0" dirty="0">
                <a:ea typeface="Rubik" charset="0"/>
                <a:cs typeface="Rubik" charset="0"/>
              </a:rPr>
              <a:t>Positions du Collectif Effinergie</a:t>
            </a:r>
            <a:endParaRPr lang="fr-FR" sz="2400" b="0" dirty="0"/>
          </a:p>
        </p:txBody>
      </p:sp>
      <p:sp>
        <p:nvSpPr>
          <p:cNvPr id="22" name="Rectangle 21"/>
          <p:cNvSpPr/>
          <p:nvPr/>
        </p:nvSpPr>
        <p:spPr>
          <a:xfrm>
            <a:off x="6112508" y="4435799"/>
            <a:ext cx="2949571" cy="461665"/>
          </a:xfrm>
          <a:prstGeom prst="rect">
            <a:avLst/>
          </a:prstGeom>
        </p:spPr>
        <p:txBody>
          <a:bodyPr wrap="square">
            <a:spAutoFit/>
          </a:bodyPr>
          <a:lstStyle/>
          <a:p>
            <a:pPr algn="r"/>
            <a:r>
              <a:rPr lang="fr-FR" sz="800" dirty="0"/>
              <a:t>Projet BBC-</a:t>
            </a:r>
            <a:r>
              <a:rPr lang="fr-FR" sz="800" dirty="0" err="1"/>
              <a:t>Effinergie</a:t>
            </a:r>
            <a:r>
              <a:rPr lang="fr-FR" sz="800" dirty="0"/>
              <a:t> Rénovation</a:t>
            </a:r>
          </a:p>
          <a:p>
            <a:pPr algn="r"/>
            <a:r>
              <a:rPr lang="fr-FR" sz="800" dirty="0"/>
              <a:t>MO : </a:t>
            </a:r>
            <a:r>
              <a:rPr lang="fr-FR" sz="800" dirty="0" err="1"/>
              <a:t>Theop</a:t>
            </a:r>
            <a:r>
              <a:rPr lang="fr-FR" sz="800" dirty="0"/>
              <a:t> (Délégué)</a:t>
            </a:r>
          </a:p>
          <a:p>
            <a:pPr algn="r"/>
            <a:r>
              <a:rPr lang="fr-FR" sz="800" dirty="0"/>
              <a:t>Architecte : SCI </a:t>
            </a:r>
            <a:r>
              <a:rPr lang="fr-FR" sz="800" dirty="0" err="1"/>
              <a:t>Evi</a:t>
            </a:r>
            <a:r>
              <a:rPr lang="fr-FR" sz="800" dirty="0"/>
              <a:t> Rue Henner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04056" y="498280"/>
            <a:ext cx="8532440" cy="323627"/>
          </a:xfrm>
        </p:spPr>
        <p:txBody>
          <a:bodyPr>
            <a:noAutofit/>
          </a:bodyPr>
          <a:lstStyle/>
          <a:p>
            <a:pPr eaLnBrk="1" fontAlgn="auto" hangingPunct="1">
              <a:spcAft>
                <a:spcPts val="0"/>
              </a:spcAft>
              <a:buNone/>
              <a:defRPr/>
            </a:pPr>
            <a:r>
              <a:rPr lang="fr-FR" sz="1800" b="1" dirty="0">
                <a:solidFill>
                  <a:srgbClr val="0070C0"/>
                </a:solidFill>
                <a:ea typeface="MS Gothic" pitchFamily="49" charset="-128"/>
                <a:cs typeface="Arial" pitchFamily="34" charset="0"/>
              </a:rPr>
              <a:t>Points généraux</a:t>
            </a:r>
          </a:p>
          <a:p>
            <a:pPr eaLnBrk="1" fontAlgn="auto" hangingPunct="1">
              <a:spcAft>
                <a:spcPts val="0"/>
              </a:spcAft>
              <a:buNone/>
              <a:defRPr/>
            </a:pPr>
            <a:endParaRPr lang="fr-FR" sz="1400" b="1" dirty="0">
              <a:solidFill>
                <a:srgbClr val="262626"/>
              </a:solidFill>
              <a:ea typeface="Calibri"/>
              <a:cs typeface="Times New Roman"/>
            </a:endParaRPr>
          </a:p>
          <a:p>
            <a:pPr eaLnBrk="1" fontAlgn="auto" hangingPunct="1">
              <a:spcBef>
                <a:spcPts val="600"/>
              </a:spcBef>
              <a:spcAft>
                <a:spcPts val="0"/>
              </a:spcAft>
              <a:buNone/>
              <a:defRPr/>
            </a:pPr>
            <a:r>
              <a:rPr lang="fr-FR" sz="1400" b="1" dirty="0">
                <a:ea typeface="MS Gothic" pitchFamily="49" charset="-128"/>
                <a:cs typeface="Arial" pitchFamily="34" charset="0"/>
              </a:rPr>
              <a:t>Présentation suite aux 4 réunions de concertation de juillet</a:t>
            </a:r>
          </a:p>
          <a:p>
            <a:pPr eaLnBrk="1" fontAlgn="auto" hangingPunct="1">
              <a:spcBef>
                <a:spcPts val="600"/>
              </a:spcBef>
              <a:spcAft>
                <a:spcPts val="0"/>
              </a:spcAft>
              <a:defRPr/>
            </a:pPr>
            <a:r>
              <a:rPr lang="fr-FR" sz="1400" dirty="0">
                <a:ea typeface="MS Gothic" pitchFamily="49" charset="-128"/>
                <a:cs typeface="Arial" pitchFamily="34" charset="0"/>
              </a:rPr>
              <a:t>Ces éléments sont susceptibles d’évoluer car les instances de décision d’Effinergie n’ont pas pu être sollicités compte-tenu du timing serré et de la période estivale</a:t>
            </a:r>
          </a:p>
          <a:p>
            <a:pPr eaLnBrk="1" fontAlgn="auto" hangingPunct="1">
              <a:spcBef>
                <a:spcPts val="600"/>
              </a:spcBef>
              <a:spcAft>
                <a:spcPts val="0"/>
              </a:spcAft>
              <a:defRPr/>
            </a:pPr>
            <a:r>
              <a:rPr lang="fr-FR" sz="1400" dirty="0">
                <a:solidFill>
                  <a:srgbClr val="262626"/>
                </a:solidFill>
                <a:ea typeface="MS Gothic" pitchFamily="49" charset="-128"/>
                <a:cs typeface="Arial" pitchFamily="34" charset="0"/>
              </a:rPr>
              <a:t>La contribution complète du collectif a été présentée lors de l’AG du 10 juillet 2019 en présence d’Emmanuel </a:t>
            </a:r>
            <a:r>
              <a:rPr lang="fr-FR" sz="1400" dirty="0" err="1">
                <a:solidFill>
                  <a:srgbClr val="262626"/>
                </a:solidFill>
                <a:ea typeface="MS Gothic" pitchFamily="49" charset="-128"/>
                <a:cs typeface="Arial" pitchFamily="34" charset="0"/>
              </a:rPr>
              <a:t>Acchiardi</a:t>
            </a:r>
            <a:r>
              <a:rPr lang="fr-FR" sz="1400" dirty="0">
                <a:solidFill>
                  <a:srgbClr val="262626"/>
                </a:solidFill>
                <a:ea typeface="MS Gothic" pitchFamily="49" charset="-128"/>
                <a:cs typeface="Arial" pitchFamily="34" charset="0"/>
              </a:rPr>
              <a:t>, elle a vocation à être retouchée pour transmission avant le 14 août</a:t>
            </a:r>
          </a:p>
          <a:p>
            <a:pPr eaLnBrk="1" fontAlgn="auto" hangingPunct="1">
              <a:spcBef>
                <a:spcPts val="600"/>
              </a:spcBef>
              <a:spcAft>
                <a:spcPts val="0"/>
              </a:spcAft>
              <a:defRPr/>
            </a:pPr>
            <a:endParaRPr lang="fr-FR" sz="1400" dirty="0">
              <a:solidFill>
                <a:srgbClr val="262626"/>
              </a:solidFill>
              <a:ea typeface="MS Gothic" pitchFamily="49" charset="-128"/>
              <a:cs typeface="Arial" pitchFamily="34" charset="0"/>
            </a:endParaRPr>
          </a:p>
          <a:p>
            <a:pPr marL="0" indent="0" eaLnBrk="1" fontAlgn="auto" hangingPunct="1">
              <a:spcBef>
                <a:spcPts val="600"/>
              </a:spcBef>
              <a:spcAft>
                <a:spcPts val="0"/>
              </a:spcAft>
              <a:buNone/>
              <a:defRPr/>
            </a:pPr>
            <a:r>
              <a:rPr lang="fr-FR" sz="1400" b="1" dirty="0">
                <a:ea typeface="MS Gothic" pitchFamily="49" charset="-128"/>
                <a:cs typeface="Arial" pitchFamily="34" charset="0"/>
              </a:rPr>
              <a:t>Sur la méthode</a:t>
            </a:r>
          </a:p>
          <a:p>
            <a:pPr eaLnBrk="1" fontAlgn="auto" hangingPunct="1">
              <a:spcBef>
                <a:spcPts val="600"/>
              </a:spcBef>
              <a:spcAft>
                <a:spcPts val="0"/>
              </a:spcAft>
              <a:defRPr/>
            </a:pPr>
            <a:r>
              <a:rPr lang="fr-FR" sz="1400" dirty="0">
                <a:ea typeface="MS Gothic" pitchFamily="49" charset="-128"/>
                <a:cs typeface="Arial" pitchFamily="34" charset="0"/>
              </a:rPr>
              <a:t>Volonté d’échanger sur tous les aspects, de prendre en compte le confort d’été </a:t>
            </a:r>
          </a:p>
          <a:p>
            <a:pPr eaLnBrk="1" fontAlgn="auto" hangingPunct="1">
              <a:spcBef>
                <a:spcPts val="600"/>
              </a:spcBef>
              <a:spcAft>
                <a:spcPts val="0"/>
              </a:spcAft>
              <a:defRPr/>
            </a:pPr>
            <a:r>
              <a:rPr lang="fr-FR" sz="1400" dirty="0">
                <a:ea typeface="MS Gothic" pitchFamily="49" charset="-128"/>
                <a:cs typeface="Arial" pitchFamily="34" charset="0"/>
              </a:rPr>
              <a:t>Certaines éléments sont indiqués avoir été arbitrés pourtant sans consensus dans les groupes de concertation précédents (ex : méthode dynamique)</a:t>
            </a:r>
          </a:p>
          <a:p>
            <a:pPr eaLnBrk="1" fontAlgn="auto" hangingPunct="1">
              <a:spcBef>
                <a:spcPts val="600"/>
              </a:spcBef>
              <a:spcAft>
                <a:spcPts val="0"/>
              </a:spcAft>
              <a:defRPr/>
            </a:pPr>
            <a:r>
              <a:rPr lang="fr-FR" sz="1400" dirty="0">
                <a:ea typeface="MS Gothic" pitchFamily="49" charset="-128"/>
                <a:cs typeface="Arial" pitchFamily="34" charset="0"/>
              </a:rPr>
              <a:t>Il y a un mélange de points stratégiques essentiels et de points de détail (ex : le taux d’actualisation peu évoqué)</a:t>
            </a:r>
            <a:endParaRPr lang="fr-FR" sz="1400" dirty="0">
              <a:solidFill>
                <a:srgbClr val="262626"/>
              </a:solidFill>
              <a:ea typeface="MS Gothic" pitchFamily="49" charset="-128"/>
              <a:cs typeface="Arial" pitchFamily="34" charset="0"/>
            </a:endParaRPr>
          </a:p>
          <a:p>
            <a:pPr eaLnBrk="1" fontAlgn="auto" hangingPunct="1">
              <a:spcAft>
                <a:spcPts val="0"/>
              </a:spcAft>
              <a:buFont typeface="Arial" pitchFamily="34" charset="0"/>
              <a:buNone/>
              <a:defRPr/>
            </a:pPr>
            <a:endParaRPr sz="1400" dirty="0"/>
          </a:p>
        </p:txBody>
      </p:sp>
      <p:sp>
        <p:nvSpPr>
          <p:cNvPr id="50180" name="Titre 2"/>
          <p:cNvSpPr>
            <a:spLocks noGrp="1"/>
          </p:cNvSpPr>
          <p:nvPr>
            <p:ph type="title"/>
          </p:nvPr>
        </p:nvSpPr>
        <p:spPr>
          <a:xfrm>
            <a:off x="0" y="0"/>
            <a:ext cx="9144000" cy="519113"/>
          </a:xfrm>
        </p:spPr>
        <p:txBody>
          <a:bodyPr/>
          <a:lstStyle/>
          <a:p>
            <a:pPr eaLnBrk="1" hangingPunct="1"/>
            <a:r>
              <a:rPr lang="fr-FR" sz="2400" b="0" dirty="0">
                <a:ea typeface="Rubik" charset="0"/>
                <a:cs typeface="Rubik" charset="0"/>
              </a:rPr>
              <a:t>Position du Collectif Effinergie</a:t>
            </a:r>
          </a:p>
        </p:txBody>
      </p:sp>
      <p:sp>
        <p:nvSpPr>
          <p:cNvPr id="17" name="Rectangle 16"/>
          <p:cNvSpPr/>
          <p:nvPr/>
        </p:nvSpPr>
        <p:spPr>
          <a:xfrm>
            <a:off x="182753" y="611640"/>
            <a:ext cx="144016" cy="144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9971D9C1-D375-4243-84C6-8E0EA5A0FDD1}"/>
              </a:ext>
            </a:extLst>
          </p:cNvPr>
          <p:cNvPicPr>
            <a:picLocks noChangeAspect="1"/>
          </p:cNvPicPr>
          <p:nvPr/>
        </p:nvPicPr>
        <p:blipFill>
          <a:blip r:embed="rId3"/>
          <a:stretch>
            <a:fillRect/>
          </a:stretch>
        </p:blipFill>
        <p:spPr>
          <a:xfrm>
            <a:off x="224867" y="3219822"/>
            <a:ext cx="279189" cy="288032"/>
          </a:xfrm>
          <a:prstGeom prst="rect">
            <a:avLst/>
          </a:prstGeom>
        </p:spPr>
      </p:pic>
    </p:spTree>
    <p:extLst>
      <p:ext uri="{BB962C8B-B14F-4D97-AF65-F5344CB8AC3E}">
        <p14:creationId xmlns:p14="http://schemas.microsoft.com/office/powerpoint/2010/main" val="1213998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04056" y="498280"/>
            <a:ext cx="8532440" cy="323627"/>
          </a:xfrm>
        </p:spPr>
        <p:txBody>
          <a:bodyPr>
            <a:noAutofit/>
          </a:bodyPr>
          <a:lstStyle/>
          <a:p>
            <a:pPr eaLnBrk="1" fontAlgn="auto" hangingPunct="1">
              <a:spcAft>
                <a:spcPts val="0"/>
              </a:spcAft>
              <a:buNone/>
              <a:defRPr/>
            </a:pPr>
            <a:r>
              <a:rPr lang="fr-FR" sz="1800" b="1" dirty="0">
                <a:solidFill>
                  <a:srgbClr val="0070C0"/>
                </a:solidFill>
                <a:ea typeface="MS Gothic" pitchFamily="49" charset="-128"/>
                <a:cs typeface="Arial" pitchFamily="34" charset="0"/>
              </a:rPr>
              <a:t>Points généraux</a:t>
            </a:r>
          </a:p>
          <a:p>
            <a:pPr marL="0" indent="0" eaLnBrk="1" fontAlgn="auto" hangingPunct="1">
              <a:spcAft>
                <a:spcPts val="0"/>
              </a:spcAft>
              <a:buNone/>
              <a:defRPr/>
            </a:pPr>
            <a:endParaRPr lang="fr-FR" sz="1400" dirty="0">
              <a:solidFill>
                <a:srgbClr val="262626"/>
              </a:solidFill>
              <a:ea typeface="MS Gothic" pitchFamily="49" charset="-128"/>
              <a:cs typeface="Arial" pitchFamily="34" charset="0"/>
            </a:endParaRPr>
          </a:p>
          <a:p>
            <a:pPr marL="0" indent="0" eaLnBrk="1" fontAlgn="auto" hangingPunct="1">
              <a:spcAft>
                <a:spcPts val="0"/>
              </a:spcAft>
              <a:buNone/>
              <a:defRPr/>
            </a:pPr>
            <a:r>
              <a:rPr lang="fr-FR" sz="1400" b="1" dirty="0">
                <a:ea typeface="MS Gothic" pitchFamily="49" charset="-128"/>
                <a:cs typeface="Arial" pitchFamily="34" charset="0"/>
              </a:rPr>
              <a:t>Sur la méthode</a:t>
            </a:r>
          </a:p>
          <a:p>
            <a:pPr eaLnBrk="1" fontAlgn="auto" hangingPunct="1">
              <a:spcBef>
                <a:spcPts val="1200"/>
              </a:spcBef>
              <a:spcAft>
                <a:spcPts val="0"/>
              </a:spcAft>
              <a:defRPr/>
            </a:pPr>
            <a:r>
              <a:rPr lang="fr-FR" sz="1400" dirty="0">
                <a:ea typeface="MS Gothic" pitchFamily="49" charset="-128"/>
                <a:cs typeface="Arial" pitchFamily="34" charset="0"/>
              </a:rPr>
              <a:t>La non prise en compte du coût global qui naturellement fait apparaître que l’ambition est chère, oui mais indispensable et parfois rentable. Idem sur la non prise en compte de la courbe d’apprentissage</a:t>
            </a:r>
          </a:p>
          <a:p>
            <a:pPr eaLnBrk="1" fontAlgn="auto" hangingPunct="1">
              <a:spcBef>
                <a:spcPts val="1200"/>
              </a:spcBef>
              <a:spcAft>
                <a:spcPts val="0"/>
              </a:spcAft>
              <a:defRPr/>
            </a:pPr>
            <a:r>
              <a:rPr lang="fr-FR" sz="1400" dirty="0">
                <a:ea typeface="MS Gothic" pitchFamily="49" charset="-128"/>
                <a:cs typeface="Arial" pitchFamily="34" charset="0"/>
              </a:rPr>
              <a:t>Des simulations limitées ne prenant pas tout en compte</a:t>
            </a:r>
          </a:p>
          <a:p>
            <a:pPr lvl="1" eaLnBrk="1" fontAlgn="auto" hangingPunct="1">
              <a:spcBef>
                <a:spcPts val="1200"/>
              </a:spcBef>
              <a:spcAft>
                <a:spcPts val="0"/>
              </a:spcAft>
              <a:defRPr/>
            </a:pPr>
            <a:r>
              <a:rPr lang="fr-FR" sz="1050" dirty="0">
                <a:ea typeface="MS Gothic" pitchFamily="49" charset="-128"/>
                <a:cs typeface="Arial" pitchFamily="34" charset="0"/>
              </a:rPr>
              <a:t>une variété insuffisante de cas de figure, les meilleures techniques disponibles n’ont pas été testées (ITE, triple vitrage, VMC double-flux, meilleure isolation plancher bas, …).</a:t>
            </a:r>
          </a:p>
          <a:p>
            <a:pPr lvl="1" eaLnBrk="1" fontAlgn="auto" hangingPunct="1">
              <a:spcBef>
                <a:spcPts val="1200"/>
              </a:spcBef>
              <a:spcAft>
                <a:spcPts val="0"/>
              </a:spcAft>
              <a:defRPr/>
            </a:pPr>
            <a:r>
              <a:rPr lang="fr-FR" sz="1050" dirty="0">
                <a:ea typeface="MS Gothic" pitchFamily="49" charset="-128"/>
                <a:cs typeface="Arial" pitchFamily="34" charset="0"/>
              </a:rPr>
              <a:t>des variantes de confort d’été sur le cumul de solutions (brasseurs d’air, en particulier sur les solutions bois</a:t>
            </a:r>
            <a:endParaRPr lang="fr-FR" sz="1400" dirty="0">
              <a:ea typeface="MS Gothic" pitchFamily="49" charset="-128"/>
              <a:cs typeface="Arial" pitchFamily="34" charset="0"/>
            </a:endParaRPr>
          </a:p>
          <a:p>
            <a:pPr eaLnBrk="1" fontAlgn="auto" hangingPunct="1">
              <a:spcBef>
                <a:spcPts val="1200"/>
              </a:spcBef>
              <a:spcAft>
                <a:spcPts val="0"/>
              </a:spcAft>
              <a:defRPr/>
            </a:pPr>
            <a:r>
              <a:rPr lang="fr-FR" sz="1400" dirty="0">
                <a:ea typeface="Times New Roman" panose="02020603050405020304" pitchFamily="18" charset="0"/>
                <a:cs typeface="Arial" panose="020B0604020202020204" pitchFamily="34" charset="0"/>
              </a:rPr>
              <a:t>A</a:t>
            </a:r>
            <a:r>
              <a:rPr lang="fr-FR" sz="1400" dirty="0">
                <a:effectLst/>
                <a:latin typeface="Century Gothic" panose="020B0502020202020204" pitchFamily="34" charset="0"/>
                <a:ea typeface="Times New Roman" panose="02020603050405020304" pitchFamily="18" charset="0"/>
                <a:cs typeface="Arial" panose="020B0604020202020204" pitchFamily="34" charset="0"/>
              </a:rPr>
              <a:t>pproximations sur le calcul carbone et le calcul des surcoûts et pourtant une présentation de résultats très détaillés avec de nombreux graphiques complexes aux hypothèses floues alors que les marges d’erreur sont rarement précisées</a:t>
            </a:r>
            <a:endParaRPr lang="fr-FR" sz="1400" dirty="0">
              <a:effectLst/>
              <a:latin typeface="Times New Roman" panose="02020603050405020304" pitchFamily="18" charset="0"/>
              <a:ea typeface="Times New Roman" panose="02020603050405020304" pitchFamily="18" charset="0"/>
              <a:cs typeface="Arial" panose="020B0604020202020204" pitchFamily="34" charset="0"/>
            </a:endParaRPr>
          </a:p>
          <a:p>
            <a:pPr eaLnBrk="1" fontAlgn="auto" hangingPunct="1">
              <a:spcBef>
                <a:spcPts val="1200"/>
              </a:spcBef>
              <a:spcAft>
                <a:spcPts val="0"/>
              </a:spcAft>
              <a:defRPr/>
            </a:pPr>
            <a:r>
              <a:rPr lang="fr-FR" sz="1400" dirty="0">
                <a:ea typeface="MS Gothic" pitchFamily="49" charset="-128"/>
                <a:cs typeface="Arial" pitchFamily="34" charset="0"/>
              </a:rPr>
              <a:t>Des bâtiments conçus pour la RT2012 ne doivent pas servir de base pour la RE2020</a:t>
            </a:r>
          </a:p>
          <a:p>
            <a:pPr lvl="1" eaLnBrk="1" fontAlgn="auto" hangingPunct="1">
              <a:spcBef>
                <a:spcPts val="1200"/>
              </a:spcBef>
              <a:spcAft>
                <a:spcPts val="0"/>
              </a:spcAft>
              <a:defRPr/>
            </a:pPr>
            <a:r>
              <a:rPr lang="fr-FR" sz="1050" dirty="0">
                <a:ea typeface="MS Gothic" pitchFamily="49" charset="-128"/>
                <a:cs typeface="Arial" pitchFamily="34" charset="0"/>
              </a:rPr>
              <a:t>il faut optimiser la conception bioclimatique (orientation des baies, optimisation du nb de logements traversants, occultations perméables, brasseurs d’air, inertie, …)</a:t>
            </a:r>
          </a:p>
          <a:p>
            <a:pPr marL="0" indent="0" eaLnBrk="1" fontAlgn="auto" hangingPunct="1">
              <a:spcAft>
                <a:spcPts val="0"/>
              </a:spcAft>
              <a:buNone/>
              <a:defRPr/>
            </a:pPr>
            <a:endParaRPr lang="fr-FR" sz="1400" dirty="0">
              <a:solidFill>
                <a:srgbClr val="262626"/>
              </a:solidFill>
              <a:ea typeface="MS Gothic" pitchFamily="49" charset="-128"/>
              <a:cs typeface="Arial" pitchFamily="34" charset="0"/>
            </a:endParaRPr>
          </a:p>
          <a:p>
            <a:pPr eaLnBrk="1" fontAlgn="auto" hangingPunct="1">
              <a:spcAft>
                <a:spcPts val="0"/>
              </a:spcAft>
              <a:buFont typeface="Arial" pitchFamily="34" charset="0"/>
              <a:buNone/>
              <a:defRPr/>
            </a:pPr>
            <a:endParaRPr sz="1400" dirty="0"/>
          </a:p>
        </p:txBody>
      </p:sp>
      <p:sp>
        <p:nvSpPr>
          <p:cNvPr id="50180" name="Titre 2"/>
          <p:cNvSpPr>
            <a:spLocks noGrp="1"/>
          </p:cNvSpPr>
          <p:nvPr>
            <p:ph type="title"/>
          </p:nvPr>
        </p:nvSpPr>
        <p:spPr>
          <a:xfrm>
            <a:off x="0" y="0"/>
            <a:ext cx="9144000" cy="519113"/>
          </a:xfrm>
        </p:spPr>
        <p:txBody>
          <a:bodyPr/>
          <a:lstStyle/>
          <a:p>
            <a:pPr eaLnBrk="1" hangingPunct="1"/>
            <a:r>
              <a:rPr lang="fr-FR" sz="2400" b="0" dirty="0">
                <a:ea typeface="Rubik" charset="0"/>
                <a:cs typeface="Rubik" charset="0"/>
              </a:rPr>
              <a:t>Position du Collectif Effinergie</a:t>
            </a:r>
          </a:p>
        </p:txBody>
      </p:sp>
      <p:sp>
        <p:nvSpPr>
          <p:cNvPr id="17" name="Rectangle 16"/>
          <p:cNvSpPr/>
          <p:nvPr/>
        </p:nvSpPr>
        <p:spPr>
          <a:xfrm>
            <a:off x="182753" y="611640"/>
            <a:ext cx="144016" cy="144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993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04056" y="498280"/>
            <a:ext cx="8532440" cy="323627"/>
          </a:xfrm>
        </p:spPr>
        <p:txBody>
          <a:bodyPr>
            <a:noAutofit/>
          </a:bodyPr>
          <a:lstStyle/>
          <a:p>
            <a:pPr eaLnBrk="1" fontAlgn="auto" hangingPunct="1">
              <a:spcAft>
                <a:spcPts val="0"/>
              </a:spcAft>
              <a:buNone/>
              <a:defRPr/>
            </a:pPr>
            <a:r>
              <a:rPr lang="fr-FR" sz="1800" b="1" dirty="0">
                <a:solidFill>
                  <a:srgbClr val="0070C0"/>
                </a:solidFill>
                <a:ea typeface="MS Gothic" pitchFamily="49" charset="-128"/>
                <a:cs typeface="Arial" pitchFamily="34" charset="0"/>
              </a:rPr>
              <a:t>Partie énergie</a:t>
            </a:r>
          </a:p>
          <a:p>
            <a:pPr marL="0" indent="0" eaLnBrk="1" fontAlgn="auto" hangingPunct="1">
              <a:spcAft>
                <a:spcPts val="0"/>
              </a:spcAft>
              <a:buNone/>
              <a:defRPr/>
            </a:pPr>
            <a:endParaRPr lang="fr-FR" sz="1400" dirty="0">
              <a:solidFill>
                <a:srgbClr val="262626"/>
              </a:solidFill>
              <a:ea typeface="MS Gothic" pitchFamily="49" charset="-128"/>
              <a:cs typeface="Arial" pitchFamily="34" charset="0"/>
            </a:endParaRPr>
          </a:p>
          <a:p>
            <a:pPr eaLnBrk="1" fontAlgn="auto" hangingPunct="1">
              <a:spcBef>
                <a:spcPts val="1200"/>
              </a:spcBef>
              <a:spcAft>
                <a:spcPts val="0"/>
              </a:spcAft>
              <a:defRPr/>
            </a:pPr>
            <a:r>
              <a:rPr lang="fr-FR" sz="1400" dirty="0">
                <a:ea typeface="MS Gothic" pitchFamily="49" charset="-128"/>
                <a:cs typeface="Arial" pitchFamily="34" charset="0"/>
              </a:rPr>
              <a:t>Bbio réduit        (laxiste en RT 2012)</a:t>
            </a:r>
          </a:p>
          <a:p>
            <a:pPr lvl="1" eaLnBrk="1" fontAlgn="auto" hangingPunct="1">
              <a:spcBef>
                <a:spcPts val="600"/>
              </a:spcBef>
              <a:spcAft>
                <a:spcPts val="0"/>
              </a:spcAft>
              <a:defRPr/>
            </a:pPr>
            <a:r>
              <a:rPr lang="fr-FR" sz="1000" b="1" dirty="0">
                <a:ea typeface="MS Gothic" pitchFamily="49" charset="-128"/>
                <a:cs typeface="Arial" pitchFamily="34" charset="0"/>
              </a:rPr>
              <a:t>moins 35%</a:t>
            </a:r>
            <a:r>
              <a:rPr lang="fr-FR" sz="1000" dirty="0">
                <a:ea typeface="MS Gothic" pitchFamily="49" charset="-128"/>
                <a:cs typeface="Arial" pitchFamily="34" charset="0"/>
              </a:rPr>
              <a:t> par rapport standard RT 2012, les scénarios proposés sont insuffisants</a:t>
            </a:r>
          </a:p>
          <a:p>
            <a:pPr lvl="1" eaLnBrk="1" fontAlgn="auto" hangingPunct="1">
              <a:spcBef>
                <a:spcPts val="600"/>
              </a:spcBef>
              <a:spcAft>
                <a:spcPts val="0"/>
              </a:spcAft>
              <a:defRPr/>
            </a:pPr>
            <a:r>
              <a:rPr lang="fr-FR" sz="1000" dirty="0">
                <a:ea typeface="MS Gothic" pitchFamily="49" charset="-128"/>
                <a:cs typeface="Arial" pitchFamily="34" charset="0"/>
              </a:rPr>
              <a:t>Bbio à moduler en fonction de la compacité pour les bâtiments collectifs (</a:t>
            </a:r>
            <a:r>
              <a:rPr lang="fr-FR" sz="1000" dirty="0" err="1">
                <a:ea typeface="MS Gothic" pitchFamily="49" charset="-128"/>
                <a:cs typeface="Arial" pitchFamily="34" charset="0"/>
              </a:rPr>
              <a:t>cf</a:t>
            </a:r>
            <a:r>
              <a:rPr lang="fr-FR" sz="1000" dirty="0">
                <a:ea typeface="MS Gothic" pitchFamily="49" charset="-128"/>
                <a:cs typeface="Arial" pitchFamily="34" charset="0"/>
              </a:rPr>
              <a:t> labels Effinergie)</a:t>
            </a:r>
          </a:p>
          <a:p>
            <a:pPr eaLnBrk="1" fontAlgn="auto" hangingPunct="1">
              <a:spcBef>
                <a:spcPts val="1200"/>
              </a:spcBef>
              <a:spcAft>
                <a:spcPts val="0"/>
              </a:spcAft>
              <a:defRPr/>
            </a:pPr>
            <a:r>
              <a:rPr lang="fr-FR" sz="1400" dirty="0">
                <a:ea typeface="MS Gothic" pitchFamily="49" charset="-128"/>
                <a:cs typeface="Arial" pitchFamily="34" charset="0"/>
              </a:rPr>
              <a:t>Cep réduit	nous souhaitons -20%/standard RT 2012 (sans dérogation)</a:t>
            </a:r>
          </a:p>
          <a:p>
            <a:pPr eaLnBrk="1" fontAlgn="auto" hangingPunct="1">
              <a:spcBef>
                <a:spcPts val="600"/>
              </a:spcBef>
              <a:spcAft>
                <a:spcPts val="0"/>
              </a:spcAft>
              <a:defRPr/>
            </a:pPr>
            <a:r>
              <a:rPr lang="fr-FR" sz="1400" dirty="0">
                <a:ea typeface="MS Gothic" pitchFamily="49" charset="-128"/>
                <a:cs typeface="Arial" pitchFamily="34" charset="0"/>
              </a:rPr>
              <a:t>Comment valoriser les énergies renouvelables par rapport au fossile/fissile</a:t>
            </a:r>
          </a:p>
          <a:p>
            <a:pPr lvl="1" eaLnBrk="1" fontAlgn="auto" hangingPunct="1">
              <a:spcBef>
                <a:spcPts val="600"/>
              </a:spcBef>
              <a:spcAft>
                <a:spcPts val="0"/>
              </a:spcAft>
              <a:defRPr/>
            </a:pPr>
            <a:r>
              <a:rPr lang="fr-FR" sz="1050" dirty="0">
                <a:ea typeface="MS Gothic" pitchFamily="49" charset="-128"/>
                <a:cs typeface="Arial" pitchFamily="34" charset="0"/>
              </a:rPr>
              <a:t>Les indicateurs </a:t>
            </a:r>
            <a:r>
              <a:rPr lang="fr-FR" sz="1050" dirty="0" err="1">
                <a:ea typeface="MS Gothic" pitchFamily="49" charset="-128"/>
                <a:cs typeface="Arial" pitchFamily="34" charset="0"/>
              </a:rPr>
              <a:t>Eges</a:t>
            </a:r>
            <a:r>
              <a:rPr lang="fr-FR" sz="1050" dirty="0">
                <a:ea typeface="MS Gothic" pitchFamily="49" charset="-128"/>
                <a:cs typeface="Arial" pitchFamily="34" charset="0"/>
              </a:rPr>
              <a:t> global, RCR et Cep </a:t>
            </a:r>
            <a:r>
              <a:rPr lang="fr-FR" sz="1050" dirty="0" err="1">
                <a:ea typeface="MS Gothic" pitchFamily="49" charset="-128"/>
                <a:cs typeface="Arial" pitchFamily="34" charset="0"/>
              </a:rPr>
              <a:t>EnR</a:t>
            </a:r>
            <a:r>
              <a:rPr lang="fr-FR" sz="1050" dirty="0">
                <a:ea typeface="MS Gothic" pitchFamily="49" charset="-128"/>
                <a:cs typeface="Arial" pitchFamily="34" charset="0"/>
              </a:rPr>
              <a:t> </a:t>
            </a:r>
            <a:r>
              <a:rPr lang="fr-FR" sz="1050" dirty="0" err="1">
                <a:ea typeface="MS Gothic" pitchFamily="49" charset="-128"/>
                <a:cs typeface="Arial" pitchFamily="34" charset="0"/>
              </a:rPr>
              <a:t>seront-ils</a:t>
            </a:r>
            <a:r>
              <a:rPr lang="fr-FR" sz="1050" dirty="0">
                <a:ea typeface="MS Gothic" pitchFamily="49" charset="-128"/>
                <a:cs typeface="Arial" pitchFamily="34" charset="0"/>
              </a:rPr>
              <a:t> suffisamment dimensionnant ?</a:t>
            </a:r>
          </a:p>
          <a:p>
            <a:pPr lvl="1" eaLnBrk="1" fontAlgn="auto" hangingPunct="1">
              <a:spcBef>
                <a:spcPts val="600"/>
              </a:spcBef>
              <a:spcAft>
                <a:spcPts val="0"/>
              </a:spcAft>
              <a:defRPr/>
            </a:pPr>
            <a:r>
              <a:rPr lang="fr-FR" sz="1050" dirty="0">
                <a:ea typeface="MS Gothic" pitchFamily="49" charset="-128"/>
                <a:cs typeface="Arial" pitchFamily="34" charset="0"/>
              </a:rPr>
              <a:t>Nous souhaitons un coef Ep/</a:t>
            </a:r>
            <a:r>
              <a:rPr lang="fr-FR" sz="1050" dirty="0" err="1">
                <a:ea typeface="MS Gothic" pitchFamily="49" charset="-128"/>
                <a:cs typeface="Arial" pitchFamily="34" charset="0"/>
              </a:rPr>
              <a:t>Ef</a:t>
            </a:r>
            <a:r>
              <a:rPr lang="fr-FR" sz="1050" dirty="0">
                <a:ea typeface="MS Gothic" pitchFamily="49" charset="-128"/>
                <a:cs typeface="Arial" pitchFamily="34" charset="0"/>
              </a:rPr>
              <a:t> de 0,6 pour le bois et adapté aux RCU</a:t>
            </a:r>
          </a:p>
          <a:p>
            <a:pPr eaLnBrk="1" fontAlgn="auto" hangingPunct="1">
              <a:spcBef>
                <a:spcPts val="1200"/>
              </a:spcBef>
              <a:spcAft>
                <a:spcPts val="0"/>
              </a:spcAft>
              <a:defRPr/>
            </a:pPr>
            <a:r>
              <a:rPr lang="fr-FR" sz="1400" dirty="0">
                <a:ea typeface="Times New Roman" panose="02020603050405020304" pitchFamily="18" charset="0"/>
                <a:cs typeface="Arial" panose="020B0604020202020204" pitchFamily="34" charset="0"/>
              </a:rPr>
              <a:t>Le bilan BEPOS est complémentaire du Cep et permet de valoriser les </a:t>
            </a:r>
            <a:r>
              <a:rPr lang="fr-FR" sz="1400" dirty="0" err="1">
                <a:ea typeface="Times New Roman" panose="02020603050405020304" pitchFamily="18" charset="0"/>
                <a:cs typeface="Arial" panose="020B0604020202020204" pitchFamily="34" charset="0"/>
              </a:rPr>
              <a:t>EnR</a:t>
            </a:r>
            <a:r>
              <a:rPr lang="fr-FR" sz="1400" dirty="0">
                <a:ea typeface="Times New Roman" panose="02020603050405020304" pitchFamily="18" charset="0"/>
                <a:cs typeface="Arial" panose="020B0604020202020204" pitchFamily="34" charset="0"/>
              </a:rPr>
              <a:t> et d’attirer l’attention sur les autres usages, intégrer ce bilan à des fins pédagogiques (permettra un label)</a:t>
            </a:r>
            <a:endParaRPr lang="fr-FR" sz="1400" dirty="0">
              <a:solidFill>
                <a:srgbClr val="262626"/>
              </a:solidFill>
              <a:ea typeface="MS Gothic" pitchFamily="49" charset="-128"/>
              <a:cs typeface="Arial" pitchFamily="34" charset="0"/>
            </a:endParaRPr>
          </a:p>
          <a:p>
            <a:pPr eaLnBrk="1" fontAlgn="auto" hangingPunct="1">
              <a:spcAft>
                <a:spcPts val="0"/>
              </a:spcAft>
              <a:buFont typeface="Arial" pitchFamily="34" charset="0"/>
              <a:buNone/>
              <a:defRPr/>
            </a:pPr>
            <a:endParaRPr sz="1400" dirty="0"/>
          </a:p>
        </p:txBody>
      </p:sp>
      <p:sp>
        <p:nvSpPr>
          <p:cNvPr id="50180" name="Titre 2"/>
          <p:cNvSpPr>
            <a:spLocks noGrp="1"/>
          </p:cNvSpPr>
          <p:nvPr>
            <p:ph type="title"/>
          </p:nvPr>
        </p:nvSpPr>
        <p:spPr>
          <a:xfrm>
            <a:off x="0" y="0"/>
            <a:ext cx="9144000" cy="519113"/>
          </a:xfrm>
        </p:spPr>
        <p:txBody>
          <a:bodyPr/>
          <a:lstStyle/>
          <a:p>
            <a:pPr eaLnBrk="1" hangingPunct="1"/>
            <a:r>
              <a:rPr lang="fr-FR" sz="2400" b="0" dirty="0">
                <a:ea typeface="Rubik" charset="0"/>
                <a:cs typeface="Rubik" charset="0"/>
              </a:rPr>
              <a:t>Position du Collectif Effinergie</a:t>
            </a:r>
          </a:p>
        </p:txBody>
      </p:sp>
      <p:sp>
        <p:nvSpPr>
          <p:cNvPr id="17" name="Rectangle 16"/>
          <p:cNvSpPr/>
          <p:nvPr/>
        </p:nvSpPr>
        <p:spPr>
          <a:xfrm>
            <a:off x="182753" y="611640"/>
            <a:ext cx="144016" cy="144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4666A9CB-539E-4D4B-8267-AA93F3BAD424}"/>
              </a:ext>
            </a:extLst>
          </p:cNvPr>
          <p:cNvPicPr>
            <a:picLocks noChangeAspect="1"/>
          </p:cNvPicPr>
          <p:nvPr/>
        </p:nvPicPr>
        <p:blipFill>
          <a:blip r:embed="rId3"/>
          <a:stretch>
            <a:fillRect/>
          </a:stretch>
        </p:blipFill>
        <p:spPr>
          <a:xfrm>
            <a:off x="1907704" y="1176918"/>
            <a:ext cx="280440" cy="286537"/>
          </a:xfrm>
          <a:prstGeom prst="rect">
            <a:avLst/>
          </a:prstGeom>
        </p:spPr>
      </p:pic>
      <p:pic>
        <p:nvPicPr>
          <p:cNvPr id="7" name="Image 6">
            <a:extLst>
              <a:ext uri="{FF2B5EF4-FFF2-40B4-BE49-F238E27FC236}">
                <a16:creationId xmlns:a16="http://schemas.microsoft.com/office/drawing/2014/main" id="{BA387B8A-D7D4-4DE3-BB88-EB05F588CEBB}"/>
              </a:ext>
            </a:extLst>
          </p:cNvPr>
          <p:cNvPicPr>
            <a:picLocks noChangeAspect="1"/>
          </p:cNvPicPr>
          <p:nvPr/>
        </p:nvPicPr>
        <p:blipFill>
          <a:blip r:embed="rId3"/>
          <a:stretch>
            <a:fillRect/>
          </a:stretch>
        </p:blipFill>
        <p:spPr>
          <a:xfrm>
            <a:off x="1979712" y="1995686"/>
            <a:ext cx="280440" cy="286537"/>
          </a:xfrm>
          <a:prstGeom prst="rect">
            <a:avLst/>
          </a:prstGeom>
        </p:spPr>
      </p:pic>
    </p:spTree>
    <p:extLst>
      <p:ext uri="{BB962C8B-B14F-4D97-AF65-F5344CB8AC3E}">
        <p14:creationId xmlns:p14="http://schemas.microsoft.com/office/powerpoint/2010/main" val="3673188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04056" y="498280"/>
            <a:ext cx="8532440" cy="323627"/>
          </a:xfrm>
        </p:spPr>
        <p:txBody>
          <a:bodyPr>
            <a:noAutofit/>
          </a:bodyPr>
          <a:lstStyle/>
          <a:p>
            <a:pPr eaLnBrk="1" fontAlgn="auto" hangingPunct="1">
              <a:spcAft>
                <a:spcPts val="0"/>
              </a:spcAft>
              <a:buNone/>
              <a:defRPr/>
            </a:pPr>
            <a:r>
              <a:rPr lang="fr-FR" sz="1800" b="1" dirty="0">
                <a:solidFill>
                  <a:srgbClr val="0070C0"/>
                </a:solidFill>
                <a:ea typeface="MS Gothic" pitchFamily="49" charset="-128"/>
                <a:cs typeface="Arial" pitchFamily="34" charset="0"/>
              </a:rPr>
              <a:t>Partie carbone</a:t>
            </a:r>
          </a:p>
          <a:p>
            <a:pPr marL="0" indent="0" eaLnBrk="1" fontAlgn="auto" hangingPunct="1">
              <a:spcAft>
                <a:spcPts val="0"/>
              </a:spcAft>
              <a:buNone/>
              <a:defRPr/>
            </a:pPr>
            <a:endParaRPr lang="fr-FR" sz="1400" dirty="0">
              <a:solidFill>
                <a:srgbClr val="262626"/>
              </a:solidFill>
              <a:ea typeface="MS Gothic" pitchFamily="49" charset="-128"/>
              <a:cs typeface="Arial" pitchFamily="34" charset="0"/>
            </a:endParaRPr>
          </a:p>
          <a:p>
            <a:pPr eaLnBrk="1" fontAlgn="auto" hangingPunct="1">
              <a:spcBef>
                <a:spcPts val="1200"/>
              </a:spcBef>
              <a:spcAft>
                <a:spcPts val="0"/>
              </a:spcAft>
              <a:defRPr/>
            </a:pPr>
            <a:r>
              <a:rPr lang="fr-FR" sz="1400" dirty="0">
                <a:ea typeface="MS Gothic" pitchFamily="49" charset="-128"/>
                <a:cs typeface="Arial" pitchFamily="34" charset="0"/>
              </a:rPr>
              <a:t>Rester, pour le moment, en méthode statique</a:t>
            </a:r>
          </a:p>
          <a:p>
            <a:pPr lvl="1" eaLnBrk="1" fontAlgn="auto" hangingPunct="1">
              <a:spcBef>
                <a:spcPts val="600"/>
              </a:spcBef>
              <a:spcAft>
                <a:spcPts val="0"/>
              </a:spcAft>
              <a:defRPr/>
            </a:pPr>
            <a:r>
              <a:rPr lang="fr-FR" sz="1050" dirty="0">
                <a:ea typeface="MS Gothic" pitchFamily="49" charset="-128"/>
                <a:cs typeface="Arial" pitchFamily="34" charset="0"/>
              </a:rPr>
              <a:t>Ne pas rechanger les règles du jeu et rester en cohérence avec les FDES/PEP</a:t>
            </a:r>
          </a:p>
          <a:p>
            <a:pPr lvl="1" eaLnBrk="1" fontAlgn="auto" hangingPunct="1">
              <a:spcBef>
                <a:spcPts val="600"/>
              </a:spcBef>
              <a:spcAft>
                <a:spcPts val="0"/>
              </a:spcAft>
              <a:defRPr/>
            </a:pPr>
            <a:r>
              <a:rPr lang="fr-FR" sz="1050" dirty="0">
                <a:ea typeface="MS Gothic" pitchFamily="49" charset="-128"/>
                <a:cs typeface="Arial" pitchFamily="34" charset="0"/>
              </a:rPr>
              <a:t>Revoir cette position dans 5-10 ans quand l’approche dynamique sera plus étayée et partagée</a:t>
            </a:r>
            <a:endParaRPr lang="fr-FR" sz="1000" dirty="0">
              <a:ea typeface="MS Gothic" pitchFamily="49" charset="-128"/>
              <a:cs typeface="Arial" pitchFamily="34" charset="0"/>
            </a:endParaRPr>
          </a:p>
          <a:p>
            <a:pPr eaLnBrk="1" fontAlgn="auto" hangingPunct="1">
              <a:spcBef>
                <a:spcPts val="1200"/>
              </a:spcBef>
              <a:spcAft>
                <a:spcPts val="0"/>
              </a:spcAft>
              <a:defRPr/>
            </a:pPr>
            <a:r>
              <a:rPr lang="fr-FR" sz="1400" dirty="0">
                <a:ea typeface="MS Gothic" pitchFamily="49" charset="-128"/>
                <a:cs typeface="Arial" pitchFamily="34" charset="0"/>
              </a:rPr>
              <a:t>Les marges d’erreurs sont énormes, difficile de fixer des seuils</a:t>
            </a:r>
          </a:p>
          <a:p>
            <a:pPr lvl="1" eaLnBrk="1" fontAlgn="auto" hangingPunct="1">
              <a:spcBef>
                <a:spcPts val="1200"/>
              </a:spcBef>
              <a:spcAft>
                <a:spcPts val="0"/>
              </a:spcAft>
              <a:defRPr/>
            </a:pPr>
            <a:r>
              <a:rPr lang="fr-FR" sz="1050" dirty="0">
                <a:ea typeface="MS Gothic" pitchFamily="49" charset="-128"/>
                <a:cs typeface="Arial" pitchFamily="34" charset="0"/>
              </a:rPr>
              <a:t>Un niveau de départ atteignable</a:t>
            </a:r>
          </a:p>
          <a:p>
            <a:pPr lvl="1" eaLnBrk="1" fontAlgn="auto" hangingPunct="1">
              <a:spcBef>
                <a:spcPts val="1200"/>
              </a:spcBef>
              <a:spcAft>
                <a:spcPts val="0"/>
              </a:spcAft>
              <a:defRPr/>
            </a:pPr>
            <a:r>
              <a:rPr lang="fr-FR" sz="1050" dirty="0">
                <a:ea typeface="MS Gothic" pitchFamily="49" charset="-128"/>
                <a:cs typeface="Arial" pitchFamily="34" charset="0"/>
              </a:rPr>
              <a:t>Révision du seuil tous les 2-3 ans pour laisser le temps aux filières de s’adapter et aux bureaux d’étude de monter en compétence</a:t>
            </a:r>
          </a:p>
          <a:p>
            <a:pPr eaLnBrk="1" fontAlgn="auto" hangingPunct="1">
              <a:spcAft>
                <a:spcPts val="0"/>
              </a:spcAft>
              <a:buFont typeface="Arial" pitchFamily="34" charset="0"/>
              <a:buNone/>
              <a:defRPr/>
            </a:pPr>
            <a:endParaRPr sz="1400" dirty="0"/>
          </a:p>
        </p:txBody>
      </p:sp>
      <p:sp>
        <p:nvSpPr>
          <p:cNvPr id="50180" name="Titre 2"/>
          <p:cNvSpPr>
            <a:spLocks noGrp="1"/>
          </p:cNvSpPr>
          <p:nvPr>
            <p:ph type="title"/>
          </p:nvPr>
        </p:nvSpPr>
        <p:spPr>
          <a:xfrm>
            <a:off x="0" y="0"/>
            <a:ext cx="9144000" cy="519113"/>
          </a:xfrm>
        </p:spPr>
        <p:txBody>
          <a:bodyPr/>
          <a:lstStyle/>
          <a:p>
            <a:pPr eaLnBrk="1" hangingPunct="1"/>
            <a:r>
              <a:rPr lang="fr-FR" sz="2400" b="0" dirty="0">
                <a:ea typeface="Rubik" charset="0"/>
                <a:cs typeface="Rubik" charset="0"/>
              </a:rPr>
              <a:t>Position du Collectif Effinergie</a:t>
            </a:r>
          </a:p>
        </p:txBody>
      </p:sp>
      <p:sp>
        <p:nvSpPr>
          <p:cNvPr id="17" name="Rectangle 16"/>
          <p:cNvSpPr/>
          <p:nvPr/>
        </p:nvSpPr>
        <p:spPr>
          <a:xfrm>
            <a:off x="182753" y="611640"/>
            <a:ext cx="144016" cy="144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51858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504056" y="498280"/>
            <a:ext cx="8532440" cy="323627"/>
          </a:xfrm>
        </p:spPr>
        <p:txBody>
          <a:bodyPr>
            <a:noAutofit/>
          </a:bodyPr>
          <a:lstStyle/>
          <a:p>
            <a:pPr eaLnBrk="1" fontAlgn="auto" hangingPunct="1">
              <a:spcAft>
                <a:spcPts val="0"/>
              </a:spcAft>
              <a:buNone/>
              <a:defRPr/>
            </a:pPr>
            <a:r>
              <a:rPr lang="fr-FR" sz="1800" b="1" dirty="0">
                <a:solidFill>
                  <a:srgbClr val="0070C0"/>
                </a:solidFill>
                <a:ea typeface="MS Gothic" pitchFamily="49" charset="-128"/>
                <a:cs typeface="Arial" pitchFamily="34" charset="0"/>
              </a:rPr>
              <a:t>Eléments généraux</a:t>
            </a:r>
          </a:p>
          <a:p>
            <a:pPr marL="0" indent="0" eaLnBrk="1" fontAlgn="auto" hangingPunct="1">
              <a:spcAft>
                <a:spcPts val="0"/>
              </a:spcAft>
              <a:buNone/>
              <a:defRPr/>
            </a:pPr>
            <a:endParaRPr lang="fr-FR" sz="1400" dirty="0">
              <a:solidFill>
                <a:srgbClr val="262626"/>
              </a:solidFill>
              <a:ea typeface="MS Gothic" pitchFamily="49" charset="-128"/>
              <a:cs typeface="Arial" pitchFamily="34" charset="0"/>
            </a:endParaRPr>
          </a:p>
          <a:p>
            <a:pPr eaLnBrk="1" fontAlgn="auto" hangingPunct="1">
              <a:spcBef>
                <a:spcPts val="1200"/>
              </a:spcBef>
              <a:spcAft>
                <a:spcPts val="0"/>
              </a:spcAft>
              <a:defRPr/>
            </a:pPr>
            <a:r>
              <a:rPr lang="fr-FR" sz="1400" dirty="0">
                <a:ea typeface="MS Gothic" pitchFamily="49" charset="-128"/>
                <a:cs typeface="Arial" pitchFamily="34" charset="0"/>
              </a:rPr>
              <a:t>Construire avec ambition c’est ne pas avoir à rénover énergétiquement avant longtemps (au moins 50 ans)</a:t>
            </a:r>
          </a:p>
          <a:p>
            <a:pPr eaLnBrk="1" fontAlgn="auto" hangingPunct="1">
              <a:spcBef>
                <a:spcPts val="1200"/>
              </a:spcBef>
              <a:spcAft>
                <a:spcPts val="0"/>
              </a:spcAft>
              <a:defRPr/>
            </a:pPr>
            <a:r>
              <a:rPr lang="fr-FR" sz="1400" dirty="0">
                <a:ea typeface="MS Gothic" pitchFamily="49" charset="-128"/>
                <a:cs typeface="Arial" pitchFamily="34" charset="0"/>
              </a:rPr>
              <a:t>Message politique pour l’ambition : prendre un taux d’actualisation des investissements à 0%</a:t>
            </a:r>
          </a:p>
          <a:p>
            <a:pPr lvl="1" eaLnBrk="1" fontAlgn="auto" hangingPunct="1">
              <a:spcBef>
                <a:spcPts val="600"/>
              </a:spcBef>
              <a:spcAft>
                <a:spcPts val="0"/>
              </a:spcAft>
              <a:defRPr/>
            </a:pPr>
            <a:r>
              <a:rPr lang="fr-FR" sz="1050" dirty="0">
                <a:ea typeface="MS Gothic" pitchFamily="49" charset="-128"/>
                <a:cs typeface="Arial" pitchFamily="34" charset="0"/>
              </a:rPr>
              <a:t>Valorisation des efforts sur l’enveloppe, pour les </a:t>
            </a:r>
            <a:r>
              <a:rPr lang="fr-FR" sz="1050" dirty="0" err="1">
                <a:ea typeface="MS Gothic" pitchFamily="49" charset="-128"/>
                <a:cs typeface="Arial" pitchFamily="34" charset="0"/>
              </a:rPr>
              <a:t>EnR</a:t>
            </a:r>
            <a:r>
              <a:rPr lang="fr-FR" sz="1050" dirty="0">
                <a:ea typeface="MS Gothic" pitchFamily="49" charset="-128"/>
                <a:cs typeface="Arial" pitchFamily="34" charset="0"/>
              </a:rPr>
              <a:t>, l’innovation</a:t>
            </a:r>
          </a:p>
          <a:p>
            <a:pPr eaLnBrk="1" fontAlgn="auto" hangingPunct="1">
              <a:spcBef>
                <a:spcPts val="1200"/>
              </a:spcBef>
              <a:spcAft>
                <a:spcPts val="0"/>
              </a:spcAft>
              <a:defRPr/>
            </a:pPr>
            <a:r>
              <a:rPr lang="fr-FR" sz="1400" dirty="0">
                <a:ea typeface="MS Gothic" pitchFamily="49" charset="-128"/>
                <a:cs typeface="Arial" pitchFamily="34" charset="0"/>
              </a:rPr>
              <a:t>Garder des seuils pour limiter les ponts thermiques</a:t>
            </a:r>
          </a:p>
          <a:p>
            <a:pPr eaLnBrk="1" fontAlgn="auto" hangingPunct="1">
              <a:spcBef>
                <a:spcPts val="1200"/>
              </a:spcBef>
              <a:spcAft>
                <a:spcPts val="0"/>
              </a:spcAft>
              <a:defRPr/>
            </a:pPr>
            <a:r>
              <a:rPr lang="fr-FR" sz="1400" dirty="0">
                <a:ea typeface="MS Gothic" pitchFamily="49" charset="-128"/>
                <a:cs typeface="Arial" pitchFamily="34" charset="0"/>
              </a:rPr>
              <a:t>Contrôle des débits de ventilation :</a:t>
            </a:r>
          </a:p>
          <a:p>
            <a:pPr lvl="1" eaLnBrk="1" fontAlgn="auto" hangingPunct="1">
              <a:spcBef>
                <a:spcPts val="1200"/>
              </a:spcBef>
              <a:spcAft>
                <a:spcPts val="0"/>
              </a:spcAft>
              <a:defRPr/>
            </a:pPr>
            <a:r>
              <a:rPr lang="fr-FR" sz="1050" dirty="0">
                <a:ea typeface="MS Gothic" pitchFamily="49" charset="-128"/>
                <a:cs typeface="Arial" pitchFamily="34" charset="0"/>
              </a:rPr>
              <a:t>protocole </a:t>
            </a:r>
            <a:r>
              <a:rPr lang="fr-FR" sz="1050" dirty="0" err="1">
                <a:ea typeface="MS Gothic" pitchFamily="49" charset="-128"/>
                <a:cs typeface="Arial" pitchFamily="34" charset="0"/>
              </a:rPr>
              <a:t>Promevent</a:t>
            </a:r>
            <a:r>
              <a:rPr lang="fr-FR" sz="1050" dirty="0">
                <a:ea typeface="MS Gothic" pitchFamily="49" charset="-128"/>
                <a:cs typeface="Arial" pitchFamily="34" charset="0"/>
              </a:rPr>
              <a:t> ou a minima vérification fonctionnelle visuelle </a:t>
            </a:r>
            <a:r>
              <a:rPr lang="fr-FR" sz="1050" b="1" dirty="0">
                <a:ea typeface="MS Gothic" pitchFamily="49" charset="-128"/>
                <a:cs typeface="Arial" pitchFamily="34" charset="0"/>
              </a:rPr>
              <a:t>et</a:t>
            </a:r>
            <a:r>
              <a:rPr lang="fr-FR" sz="1050" dirty="0">
                <a:ea typeface="MS Gothic" pitchFamily="49" charset="-128"/>
                <a:cs typeface="Arial" pitchFamily="34" charset="0"/>
              </a:rPr>
              <a:t> mesures de débits/pressions aux bouches. A faire lors du test d’étanchéité par un tiers (dans un 1</a:t>
            </a:r>
            <a:r>
              <a:rPr lang="fr-FR" sz="1050" baseline="30000" dirty="0">
                <a:ea typeface="MS Gothic" pitchFamily="49" charset="-128"/>
                <a:cs typeface="Arial" pitchFamily="34" charset="0"/>
              </a:rPr>
              <a:t>er</a:t>
            </a:r>
            <a:r>
              <a:rPr lang="fr-FR" sz="1050" dirty="0">
                <a:ea typeface="MS Gothic" pitchFamily="49" charset="-128"/>
                <a:cs typeface="Arial" pitchFamily="34" charset="0"/>
              </a:rPr>
              <a:t> temps)</a:t>
            </a:r>
          </a:p>
          <a:p>
            <a:pPr eaLnBrk="1" fontAlgn="auto" hangingPunct="1">
              <a:spcBef>
                <a:spcPts val="1200"/>
              </a:spcBef>
              <a:spcAft>
                <a:spcPts val="0"/>
              </a:spcAft>
              <a:defRPr/>
            </a:pPr>
            <a:r>
              <a:rPr lang="fr-FR" sz="1400" dirty="0">
                <a:ea typeface="MS Gothic" pitchFamily="49" charset="-128"/>
                <a:cs typeface="Arial" pitchFamily="34" charset="0"/>
              </a:rPr>
              <a:t>Pour le confort d’été : prise en compte des scénarios d’utilisation des occultations différenciés</a:t>
            </a:r>
          </a:p>
          <a:p>
            <a:pPr lvl="1" eaLnBrk="1" fontAlgn="auto" hangingPunct="1">
              <a:spcBef>
                <a:spcPts val="1200"/>
              </a:spcBef>
              <a:spcAft>
                <a:spcPts val="0"/>
              </a:spcAft>
              <a:defRPr/>
            </a:pPr>
            <a:r>
              <a:rPr lang="fr-FR" sz="1000" dirty="0">
                <a:ea typeface="MS Gothic" pitchFamily="49" charset="-128"/>
                <a:cs typeface="Arial" pitchFamily="34" charset="0"/>
              </a:rPr>
              <a:t>Un brise soleil orientable est plus facilement utilisé qu’un volet roulant (luminosité préservée)</a:t>
            </a:r>
          </a:p>
          <a:p>
            <a:pPr eaLnBrk="1" fontAlgn="auto" hangingPunct="1">
              <a:spcBef>
                <a:spcPts val="1200"/>
              </a:spcBef>
              <a:spcAft>
                <a:spcPts val="0"/>
              </a:spcAft>
              <a:defRPr/>
            </a:pPr>
            <a:r>
              <a:rPr lang="fr-FR" sz="1400" dirty="0">
                <a:ea typeface="MS Gothic" pitchFamily="49" charset="-128"/>
                <a:cs typeface="Arial" pitchFamily="34" charset="0"/>
              </a:rPr>
              <a:t>Vérifier la qualité des calculs, sinon pb de fiabilité voire de tricherie</a:t>
            </a:r>
          </a:p>
          <a:p>
            <a:pPr lvl="1" eaLnBrk="1" fontAlgn="auto" hangingPunct="1">
              <a:spcBef>
                <a:spcPts val="1200"/>
              </a:spcBef>
              <a:spcAft>
                <a:spcPts val="0"/>
              </a:spcAft>
              <a:defRPr/>
            </a:pPr>
            <a:r>
              <a:rPr lang="fr-FR" sz="1000" dirty="0">
                <a:ea typeface="MS Gothic" pitchFamily="49" charset="-128"/>
                <a:cs typeface="Arial" pitchFamily="34" charset="0"/>
              </a:rPr>
              <a:t>Pour l’étude carbone, un BET consciencieux sera pénalisé par rapport à un BET laxiste</a:t>
            </a:r>
          </a:p>
          <a:p>
            <a:pPr eaLnBrk="1" fontAlgn="auto" hangingPunct="1">
              <a:spcAft>
                <a:spcPts val="0"/>
              </a:spcAft>
              <a:buFont typeface="Arial" pitchFamily="34" charset="0"/>
              <a:buNone/>
              <a:defRPr/>
            </a:pPr>
            <a:endParaRPr sz="1400" dirty="0"/>
          </a:p>
        </p:txBody>
      </p:sp>
      <p:sp>
        <p:nvSpPr>
          <p:cNvPr id="50180" name="Titre 2"/>
          <p:cNvSpPr>
            <a:spLocks noGrp="1"/>
          </p:cNvSpPr>
          <p:nvPr>
            <p:ph type="title"/>
          </p:nvPr>
        </p:nvSpPr>
        <p:spPr>
          <a:xfrm>
            <a:off x="0" y="0"/>
            <a:ext cx="9144000" cy="519113"/>
          </a:xfrm>
        </p:spPr>
        <p:txBody>
          <a:bodyPr/>
          <a:lstStyle/>
          <a:p>
            <a:pPr eaLnBrk="1" hangingPunct="1"/>
            <a:r>
              <a:rPr lang="fr-FR" sz="2400" b="0" dirty="0">
                <a:ea typeface="Rubik" charset="0"/>
                <a:cs typeface="Rubik" charset="0"/>
              </a:rPr>
              <a:t>Position du Collectif Effinergie</a:t>
            </a:r>
          </a:p>
        </p:txBody>
      </p:sp>
      <p:sp>
        <p:nvSpPr>
          <p:cNvPr id="17" name="Rectangle 16"/>
          <p:cNvSpPr/>
          <p:nvPr/>
        </p:nvSpPr>
        <p:spPr>
          <a:xfrm>
            <a:off x="182753" y="611640"/>
            <a:ext cx="144016" cy="14401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C97DD22B-DB5F-4B01-8804-805808EC597A}"/>
              </a:ext>
            </a:extLst>
          </p:cNvPr>
          <p:cNvPicPr>
            <a:picLocks noChangeAspect="1"/>
          </p:cNvPicPr>
          <p:nvPr/>
        </p:nvPicPr>
        <p:blipFill>
          <a:blip r:embed="rId3"/>
          <a:stretch>
            <a:fillRect/>
          </a:stretch>
        </p:blipFill>
        <p:spPr>
          <a:xfrm>
            <a:off x="223616" y="2715766"/>
            <a:ext cx="280440" cy="286537"/>
          </a:xfrm>
          <a:prstGeom prst="rect">
            <a:avLst/>
          </a:prstGeom>
        </p:spPr>
      </p:pic>
    </p:spTree>
    <p:extLst>
      <p:ext uri="{BB962C8B-B14F-4D97-AF65-F5344CB8AC3E}">
        <p14:creationId xmlns:p14="http://schemas.microsoft.com/office/powerpoint/2010/main" val="1505874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6ed33197c24c97cf4e4df5ad8ba60dd94595f9"/>
</p:tagLst>
</file>

<file path=ppt/theme/theme1.xml><?xml version="1.0" encoding="utf-8"?>
<a:theme xmlns:a="http://schemas.openxmlformats.org/drawingml/2006/main" name="2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8869</TotalTime>
  <Words>715</Words>
  <Application>Microsoft Office PowerPoint</Application>
  <PresentationFormat>Affichage à l'écran (16:9)</PresentationFormat>
  <Paragraphs>67</Paragraphs>
  <Slides>7</Slides>
  <Notes>7</Notes>
  <HiddenSlides>0</HiddenSlides>
  <MMClips>0</MMClips>
  <ScaleCrop>false</ScaleCrop>
  <HeadingPairs>
    <vt:vector size="6" baseType="variant">
      <vt:variant>
        <vt:lpstr>Polices utilisées</vt:lpstr>
      </vt:variant>
      <vt:variant>
        <vt:i4>7</vt:i4>
      </vt:variant>
      <vt:variant>
        <vt:lpstr>Thème</vt:lpstr>
      </vt:variant>
      <vt:variant>
        <vt:i4>4</vt:i4>
      </vt:variant>
      <vt:variant>
        <vt:lpstr>Titres des diapositives</vt:lpstr>
      </vt:variant>
      <vt:variant>
        <vt:i4>7</vt:i4>
      </vt:variant>
    </vt:vector>
  </HeadingPairs>
  <TitlesOfParts>
    <vt:vector size="18" baseType="lpstr">
      <vt:lpstr>Arial</vt:lpstr>
      <vt:lpstr>Bradley Hand ITC</vt:lpstr>
      <vt:lpstr>Calibri</vt:lpstr>
      <vt:lpstr>Calibri Light</vt:lpstr>
      <vt:lpstr>Century Gothic</vt:lpstr>
      <vt:lpstr>Rubik</vt:lpstr>
      <vt:lpstr>Times New Roman</vt:lpstr>
      <vt:lpstr>2_Conception personnalisée</vt:lpstr>
      <vt:lpstr>3_Conception personnalisée</vt:lpstr>
      <vt:lpstr>1_Conception personnalisée</vt:lpstr>
      <vt:lpstr>Conception personnalisée</vt:lpstr>
      <vt:lpstr>Présentation PowerPoint</vt:lpstr>
      <vt:lpstr>Position du Collectif Effinergie</vt:lpstr>
      <vt:lpstr>Position du Collectif Effinergie</vt:lpstr>
      <vt:lpstr>Position du Collectif Effinergie</vt:lpstr>
      <vt:lpstr>Position du Collectif Effinergie</vt:lpstr>
      <vt:lpstr>Position du Collectif Effinergie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collectif</dc:creator>
  <cp:lastModifiedBy>Yann DERVYN</cp:lastModifiedBy>
  <cp:revision>1130</cp:revision>
  <dcterms:modified xsi:type="dcterms:W3CDTF">2020-07-24T10:32:57Z</dcterms:modified>
</cp:coreProperties>
</file>